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</p:sldIdLst>
  <p:sldSz cy="5143500" cx="9144000"/>
  <p:notesSz cx="6858000" cy="9144000"/>
  <p:embeddedFontLst>
    <p:embeddedFont>
      <p:font typeface="Overpass Black"/>
      <p:bold r:id="rId8"/>
      <p:boldItalic r:id="rId9"/>
    </p:embeddedFont>
    <p:embeddedFont>
      <p:font typeface="Fira Sans Extra Condensed Medium"/>
      <p:regular r:id="rId10"/>
      <p:bold r:id="rId11"/>
      <p:italic r:id="rId12"/>
      <p:boldItalic r:id="rId13"/>
    </p:embeddedFont>
    <p:embeddedFont>
      <p:font typeface="Open Sans SemiBold"/>
      <p:regular r:id="rId14"/>
      <p:bold r:id="rId15"/>
      <p:italic r:id="rId16"/>
      <p:boldItalic r:id="rId17"/>
    </p:embeddedFont>
    <p:embeddedFont>
      <p:font typeface="Josefin Sans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JosefinSans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JosefinSans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OverpassBlack-boldItalic.fntdata"/><Relationship Id="rId25" Type="http://schemas.openxmlformats.org/officeDocument/2006/relationships/font" Target="fonts/Open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font" Target="fonts/OverpassBlack-bold.fntdata"/><Relationship Id="rId11" Type="http://schemas.openxmlformats.org/officeDocument/2006/relationships/font" Target="fonts/FiraSansExtraCondensedMedium-bold.fntdata"/><Relationship Id="rId10" Type="http://schemas.openxmlformats.org/officeDocument/2006/relationships/font" Target="fonts/FiraSansExtraCondensedMedium-regular.fntdata"/><Relationship Id="rId13" Type="http://schemas.openxmlformats.org/officeDocument/2006/relationships/font" Target="fonts/FiraSansExtraCondensedMedium-boldItalic.fntdata"/><Relationship Id="rId12" Type="http://schemas.openxmlformats.org/officeDocument/2006/relationships/font" Target="fonts/FiraSansExtraCondensedMedium-italic.fntdata"/><Relationship Id="rId15" Type="http://schemas.openxmlformats.org/officeDocument/2006/relationships/font" Target="fonts/OpenSansSemiBold-bold.fntdata"/><Relationship Id="rId14" Type="http://schemas.openxmlformats.org/officeDocument/2006/relationships/font" Target="fonts/OpenSansSemiBold-regular.fntdata"/><Relationship Id="rId17" Type="http://schemas.openxmlformats.org/officeDocument/2006/relationships/font" Target="fonts/OpenSansSemiBold-boldItalic.fntdata"/><Relationship Id="rId16" Type="http://schemas.openxmlformats.org/officeDocument/2006/relationships/font" Target="fonts/OpenSansSemiBold-italic.fntdata"/><Relationship Id="rId19" Type="http://schemas.openxmlformats.org/officeDocument/2006/relationships/font" Target="fonts/JosefinSans-bold.fntdata"/><Relationship Id="rId18" Type="http://schemas.openxmlformats.org/officeDocument/2006/relationships/font" Target="fonts/JosefinSans-regular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9" name="Google Shape;211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6" name="Shape 2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Google Shape;2127;gfce2eb3011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8" name="Google Shape;2128;gfce2eb3011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gfd49b61036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1" name="Google Shape;2161;gfd49b61036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15.png"/><Relationship Id="rId4" Type="http://schemas.openxmlformats.org/officeDocument/2006/relationships/image" Target="../media/image28.png"/><Relationship Id="rId5" Type="http://schemas.openxmlformats.org/officeDocument/2006/relationships/image" Target="../media/image5.png"/><Relationship Id="rId6" Type="http://schemas.openxmlformats.org/officeDocument/2006/relationships/image" Target="../media/image8.png"/><Relationship Id="rId7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6.png"/><Relationship Id="rId4" Type="http://schemas.openxmlformats.org/officeDocument/2006/relationships/image" Target="../media/image2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5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Relationship Id="rId4" Type="http://schemas.openxmlformats.org/officeDocument/2006/relationships/image" Target="../media/image18.png"/><Relationship Id="rId5" Type="http://schemas.openxmlformats.org/officeDocument/2006/relationships/image" Target="../media/image6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6.png"/><Relationship Id="rId4" Type="http://schemas.openxmlformats.org/officeDocument/2006/relationships/image" Target="../media/image18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5.png"/><Relationship Id="rId4" Type="http://schemas.openxmlformats.org/officeDocument/2006/relationships/image" Target="../media/image16.png"/><Relationship Id="rId5" Type="http://schemas.openxmlformats.org/officeDocument/2006/relationships/hyperlink" Target="https://slidesgo.com/" TargetMode="External"/><Relationship Id="rId6" Type="http://schemas.openxmlformats.org/officeDocument/2006/relationships/hyperlink" Target="https://www.flaticon.com/" TargetMode="External"/><Relationship Id="rId7" Type="http://schemas.openxmlformats.org/officeDocument/2006/relationships/hyperlink" Target="https://www.freepik.com/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5.png"/><Relationship Id="rId4" Type="http://schemas.openxmlformats.org/officeDocument/2006/relationships/image" Target="../media/image1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Relationship Id="rId4" Type="http://schemas.openxmlformats.org/officeDocument/2006/relationships/image" Target="../media/image18.png"/><Relationship Id="rId5" Type="http://schemas.openxmlformats.org/officeDocument/2006/relationships/image" Target="../media/image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4.png"/><Relationship Id="rId4" Type="http://schemas.openxmlformats.org/officeDocument/2006/relationships/image" Target="../media/image12.png"/><Relationship Id="rId5" Type="http://schemas.openxmlformats.org/officeDocument/2006/relationships/image" Target="../media/image1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426500" y="1130675"/>
            <a:ext cx="62910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220225"/>
            <a:ext cx="7704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1326165">
            <a:off x="-1328945" y="-932567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 rot="2440329">
            <a:off x="6865875" y="-711275"/>
            <a:ext cx="3592175" cy="302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 amt="67000"/>
          </a:blip>
          <a:stretch>
            <a:fillRect/>
          </a:stretch>
        </p:blipFill>
        <p:spPr>
          <a:xfrm flipH="1" rot="5400000">
            <a:off x="-1871711" y="-356575"/>
            <a:ext cx="2894875" cy="259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1326165">
            <a:off x="-889245" y="3430558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 amt="82000"/>
          </a:blip>
          <a:stretch>
            <a:fillRect/>
          </a:stretch>
        </p:blipFill>
        <p:spPr>
          <a:xfrm rot="10670981">
            <a:off x="6959826" y="3022524"/>
            <a:ext cx="3632875" cy="29990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6;p2"/>
          <p:cNvGrpSpPr/>
          <p:nvPr/>
        </p:nvGrpSpPr>
        <p:grpSpPr>
          <a:xfrm rot="-2700000">
            <a:off x="381980" y="2801012"/>
            <a:ext cx="1344349" cy="2469678"/>
            <a:chOff x="272875" y="1419395"/>
            <a:chExt cx="255950" cy="563168"/>
          </a:xfrm>
        </p:grpSpPr>
        <p:sp>
          <p:nvSpPr>
            <p:cNvPr id="17" name="Google Shape;17;p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 rot="-2700000">
            <a:off x="7112113" y="-364316"/>
            <a:ext cx="1344349" cy="1995327"/>
            <a:chOff x="272875" y="1527563"/>
            <a:chExt cx="255950" cy="455000"/>
          </a:xfrm>
        </p:grpSpPr>
        <p:sp>
          <p:nvSpPr>
            <p:cNvPr id="53" name="Google Shape;53;p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2"/>
          <p:cNvSpPr/>
          <p:nvPr/>
        </p:nvSpPr>
        <p:spPr>
          <a:xfrm rot="10800000">
            <a:off x="4793599" y="4568874"/>
            <a:ext cx="2265082" cy="2165834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11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8456486">
            <a:off x="4213816" y="1684455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11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2079893" y="1275092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11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9663874">
            <a:off x="-831963" y="211855"/>
            <a:ext cx="9577978" cy="3566814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11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89" name="Google Shape;589;p11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590" name="Google Shape;590;p11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8456486">
            <a:off x="7252441" y="4177105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1" name="Google Shape;591;p11"/>
          <p:cNvGrpSpPr/>
          <p:nvPr/>
        </p:nvGrpSpPr>
        <p:grpSpPr>
          <a:xfrm rot="2700046">
            <a:off x="8023488" y="3760130"/>
            <a:ext cx="1344367" cy="1995327"/>
            <a:chOff x="272875" y="1527563"/>
            <a:chExt cx="255950" cy="455000"/>
          </a:xfrm>
        </p:grpSpPr>
        <p:sp>
          <p:nvSpPr>
            <p:cNvPr id="592" name="Google Shape;592;p1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1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1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1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1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1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7" name="Google Shape;627;p11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9663874">
            <a:off x="-3354179" y="-1777728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8" name="Google Shape;628;p11"/>
          <p:cNvGrpSpPr/>
          <p:nvPr/>
        </p:nvGrpSpPr>
        <p:grpSpPr>
          <a:xfrm rot="-7181356">
            <a:off x="474922" y="-1462434"/>
            <a:ext cx="1344356" cy="2469645"/>
            <a:chOff x="272875" y="1419395"/>
            <a:chExt cx="255950" cy="563168"/>
          </a:xfrm>
        </p:grpSpPr>
        <p:sp>
          <p:nvSpPr>
            <p:cNvPr id="629" name="Google Shape;629;p1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1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1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1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1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1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1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" name="Google Shape;664;p11"/>
          <p:cNvSpPr/>
          <p:nvPr/>
        </p:nvSpPr>
        <p:spPr>
          <a:xfrm rot="3011561">
            <a:off x="7155837" y="4854310"/>
            <a:ext cx="1345837" cy="128686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11"/>
          <p:cNvSpPr/>
          <p:nvPr/>
        </p:nvSpPr>
        <p:spPr>
          <a:xfrm rot="-9900083">
            <a:off x="-1242749" y="2125430"/>
            <a:ext cx="3386946" cy="5315794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Google Shape;668;p13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1538275">
            <a:off x="-1241959" y="-985041"/>
            <a:ext cx="3297390" cy="2276635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13"/>
          <p:cNvSpPr/>
          <p:nvPr/>
        </p:nvSpPr>
        <p:spPr>
          <a:xfrm rot="3011561">
            <a:off x="8474812" y="4330185"/>
            <a:ext cx="1345837" cy="128686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0" name="Google Shape;670;p13"/>
          <p:cNvGrpSpPr/>
          <p:nvPr/>
        </p:nvGrpSpPr>
        <p:grpSpPr>
          <a:xfrm rot="3559955">
            <a:off x="-42012" y="-631342"/>
            <a:ext cx="1344348" cy="1995332"/>
            <a:chOff x="272875" y="1527563"/>
            <a:chExt cx="255950" cy="455000"/>
          </a:xfrm>
        </p:grpSpPr>
        <p:sp>
          <p:nvSpPr>
            <p:cNvPr id="671" name="Google Shape;671;p1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06" name="Google Shape;706;p13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-10024386">
            <a:off x="7156213" y="-1143378"/>
            <a:ext cx="2894879" cy="2593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13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flipH="1" rot="-7120613">
            <a:off x="5305666" y="-1758350"/>
            <a:ext cx="2894876" cy="2593327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13"/>
          <p:cNvSpPr txBox="1"/>
          <p:nvPr>
            <p:ph hasCustomPrompt="1" type="title"/>
          </p:nvPr>
        </p:nvSpPr>
        <p:spPr>
          <a:xfrm>
            <a:off x="3170031" y="3417401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09" name="Google Shape;709;p13"/>
          <p:cNvSpPr txBox="1"/>
          <p:nvPr>
            <p:ph hasCustomPrompt="1" idx="2" type="title"/>
          </p:nvPr>
        </p:nvSpPr>
        <p:spPr>
          <a:xfrm>
            <a:off x="5686543" y="3417401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0" name="Google Shape;710;p13"/>
          <p:cNvSpPr txBox="1"/>
          <p:nvPr>
            <p:ph hasCustomPrompt="1" idx="3" type="title"/>
          </p:nvPr>
        </p:nvSpPr>
        <p:spPr>
          <a:xfrm>
            <a:off x="5697526" y="1667000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1" name="Google Shape;711;p13"/>
          <p:cNvSpPr txBox="1"/>
          <p:nvPr>
            <p:ph hasCustomPrompt="1" idx="4" type="title"/>
          </p:nvPr>
        </p:nvSpPr>
        <p:spPr>
          <a:xfrm>
            <a:off x="637282" y="3444201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2" name="Google Shape;712;p13"/>
          <p:cNvSpPr txBox="1"/>
          <p:nvPr>
            <p:ph hasCustomPrompt="1" idx="5" type="title"/>
          </p:nvPr>
        </p:nvSpPr>
        <p:spPr>
          <a:xfrm>
            <a:off x="637282" y="1667000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3" name="Google Shape;713;p13"/>
          <p:cNvSpPr txBox="1"/>
          <p:nvPr>
            <p:ph hasCustomPrompt="1" idx="6" type="title"/>
          </p:nvPr>
        </p:nvSpPr>
        <p:spPr>
          <a:xfrm>
            <a:off x="3170031" y="1667000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4" name="Google Shape;714;p13"/>
          <p:cNvSpPr txBox="1"/>
          <p:nvPr>
            <p:ph idx="7" type="ctrTitle"/>
          </p:nvPr>
        </p:nvSpPr>
        <p:spPr>
          <a:xfrm>
            <a:off x="4160248" y="326740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15" name="Google Shape;715;p13"/>
          <p:cNvSpPr txBox="1"/>
          <p:nvPr>
            <p:ph idx="1" type="subTitle"/>
          </p:nvPr>
        </p:nvSpPr>
        <p:spPr>
          <a:xfrm>
            <a:off x="4160247" y="3572896"/>
            <a:ext cx="18210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3"/>
          <p:cNvSpPr txBox="1"/>
          <p:nvPr>
            <p:ph idx="8" type="ctrTitle"/>
          </p:nvPr>
        </p:nvSpPr>
        <p:spPr>
          <a:xfrm>
            <a:off x="6688381" y="326740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17" name="Google Shape;717;p13"/>
          <p:cNvSpPr txBox="1"/>
          <p:nvPr>
            <p:ph idx="9" type="subTitle"/>
          </p:nvPr>
        </p:nvSpPr>
        <p:spPr>
          <a:xfrm>
            <a:off x="6688378" y="3572896"/>
            <a:ext cx="18210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8" name="Google Shape;718;p13"/>
          <p:cNvSpPr/>
          <p:nvPr/>
        </p:nvSpPr>
        <p:spPr>
          <a:xfrm>
            <a:off x="1150175" y="2700900"/>
            <a:ext cx="2525" cy="25"/>
          </a:xfrm>
          <a:custGeom>
            <a:rect b="b" l="l" r="r" t="t"/>
            <a:pathLst>
              <a:path extrusionOk="0" h="1" w="101">
                <a:moveTo>
                  <a:pt x="101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19" name="Google Shape;719;p13"/>
          <p:cNvSpPr txBox="1"/>
          <p:nvPr>
            <p:ph idx="13" type="ctrTitle"/>
          </p:nvPr>
        </p:nvSpPr>
        <p:spPr>
          <a:xfrm>
            <a:off x="6688650" y="149005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20" name="Google Shape;720;p13"/>
          <p:cNvSpPr txBox="1"/>
          <p:nvPr>
            <p:ph idx="14" type="subTitle"/>
          </p:nvPr>
        </p:nvSpPr>
        <p:spPr>
          <a:xfrm>
            <a:off x="6688665" y="1791550"/>
            <a:ext cx="18210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3"/>
          <p:cNvSpPr txBox="1"/>
          <p:nvPr>
            <p:ph idx="15" type="ctrTitle"/>
          </p:nvPr>
        </p:nvSpPr>
        <p:spPr>
          <a:xfrm>
            <a:off x="1622668" y="326740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22" name="Google Shape;722;p13"/>
          <p:cNvSpPr txBox="1"/>
          <p:nvPr>
            <p:ph idx="16" type="subTitle"/>
          </p:nvPr>
        </p:nvSpPr>
        <p:spPr>
          <a:xfrm>
            <a:off x="1622669" y="3572896"/>
            <a:ext cx="18210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3" name="Google Shape;723;p13"/>
          <p:cNvSpPr txBox="1"/>
          <p:nvPr>
            <p:ph idx="17" type="ctrTitle"/>
          </p:nvPr>
        </p:nvSpPr>
        <p:spPr>
          <a:xfrm>
            <a:off x="1622668" y="149005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24" name="Google Shape;724;p13"/>
          <p:cNvSpPr txBox="1"/>
          <p:nvPr>
            <p:ph idx="18" type="subTitle"/>
          </p:nvPr>
        </p:nvSpPr>
        <p:spPr>
          <a:xfrm>
            <a:off x="1622669" y="1791550"/>
            <a:ext cx="18210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3"/>
          <p:cNvSpPr txBox="1"/>
          <p:nvPr>
            <p:ph idx="19" type="ctrTitle"/>
          </p:nvPr>
        </p:nvSpPr>
        <p:spPr>
          <a:xfrm>
            <a:off x="4160243" y="149005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26" name="Google Shape;726;p13"/>
          <p:cNvSpPr txBox="1"/>
          <p:nvPr>
            <p:ph idx="20" type="subTitle"/>
          </p:nvPr>
        </p:nvSpPr>
        <p:spPr>
          <a:xfrm>
            <a:off x="4160258" y="1791550"/>
            <a:ext cx="18210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" name="Google Shape;727;p13"/>
          <p:cNvSpPr txBox="1"/>
          <p:nvPr>
            <p:ph idx="21" type="ctrTitle"/>
          </p:nvPr>
        </p:nvSpPr>
        <p:spPr>
          <a:xfrm>
            <a:off x="720000" y="342524"/>
            <a:ext cx="77040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9" name="Google Shape;729;p14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0" name="Google Shape;730;p14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731" name="Google Shape;731;p14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4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4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4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4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4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4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4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4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4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4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4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4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4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4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4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4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4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4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4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4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66" name="Google Shape;766;p14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4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4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14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"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1" name="Google Shape;771;p15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8456486">
            <a:off x="7252441" y="4177105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2" name="Google Shape;772;p15"/>
          <p:cNvGrpSpPr/>
          <p:nvPr/>
        </p:nvGrpSpPr>
        <p:grpSpPr>
          <a:xfrm rot="2700046">
            <a:off x="8023488" y="3760130"/>
            <a:ext cx="1344367" cy="1995327"/>
            <a:chOff x="272875" y="1527563"/>
            <a:chExt cx="255950" cy="455000"/>
          </a:xfrm>
        </p:grpSpPr>
        <p:sp>
          <p:nvSpPr>
            <p:cNvPr id="773" name="Google Shape;773;p1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08" name="Google Shape;808;p15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15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9663874">
            <a:off x="-3354179" y="-1777728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0" name="Google Shape;810;p15"/>
          <p:cNvGrpSpPr/>
          <p:nvPr/>
        </p:nvGrpSpPr>
        <p:grpSpPr>
          <a:xfrm rot="-7181356">
            <a:off x="474922" y="-1462434"/>
            <a:ext cx="1344356" cy="2469645"/>
            <a:chOff x="272875" y="1419395"/>
            <a:chExt cx="255950" cy="563168"/>
          </a:xfrm>
        </p:grpSpPr>
        <p:sp>
          <p:nvSpPr>
            <p:cNvPr id="811" name="Google Shape;811;p1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5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5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5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" name="Google Shape;846;p15"/>
          <p:cNvSpPr/>
          <p:nvPr/>
        </p:nvSpPr>
        <p:spPr>
          <a:xfrm rot="3011561">
            <a:off x="8384437" y="-796490"/>
            <a:ext cx="1345837" cy="128686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15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_1_1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16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0" name="Google Shape;850;p16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851" name="Google Shape;851;p1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6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6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6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6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6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86" name="Google Shape;886;p16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7" name="Google Shape;887;p16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8" name="Google Shape;888;p16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889" name="Google Shape;889;p1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6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6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6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4" name="Google Shape;924;p16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925" name="Google Shape;925;p16"/>
          <p:cNvSpPr/>
          <p:nvPr/>
        </p:nvSpPr>
        <p:spPr>
          <a:xfrm flipH="1" rot="231922">
            <a:off x="7469257" y="-6453732"/>
            <a:ext cx="4623938" cy="7256951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3_1_1_1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7" name="Google Shape;927;p17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8" name="Google Shape;928;p17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929" name="Google Shape;929;p1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64" name="Google Shape;964;p17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965" name="Google Shape;965;p17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7" name="Google Shape;967;p18"/>
          <p:cNvGrpSpPr/>
          <p:nvPr/>
        </p:nvGrpSpPr>
        <p:grpSpPr>
          <a:xfrm>
            <a:off x="-1680776" y="-4224695"/>
            <a:ext cx="16179801" cy="13950337"/>
            <a:chOff x="-1680776" y="-4224695"/>
            <a:chExt cx="16179801" cy="13950337"/>
          </a:xfrm>
        </p:grpSpPr>
        <p:pic>
          <p:nvPicPr>
            <p:cNvPr id="968" name="Google Shape;968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3224823">
              <a:off x="-140037" y="3490385"/>
              <a:ext cx="5882028" cy="4855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9" name="Google Shape;969;p18"/>
            <p:cNvPicPr preferRelativeResize="0"/>
            <p:nvPr/>
          </p:nvPicPr>
          <p:blipFill>
            <a:blip r:embed="rId3">
              <a:alphaModFix amt="56000"/>
            </a:blip>
            <a:stretch>
              <a:fillRect/>
            </a:stretch>
          </p:blipFill>
          <p:spPr>
            <a:xfrm flipH="1" rot="10800000">
              <a:off x="7048980" y="-1210521"/>
              <a:ext cx="6114874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0" name="Google Shape;970;p18"/>
            <p:cNvPicPr preferRelativeResize="0"/>
            <p:nvPr/>
          </p:nvPicPr>
          <p:blipFill>
            <a:blip r:embed="rId4">
              <a:alphaModFix amt="52000"/>
            </a:blip>
            <a:stretch>
              <a:fillRect/>
            </a:stretch>
          </p:blipFill>
          <p:spPr>
            <a:xfrm rot="5400000">
              <a:off x="5834261" y="-3262046"/>
              <a:ext cx="4474637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1" name="Google Shape;971;p18"/>
            <p:cNvPicPr preferRelativeResize="0"/>
            <p:nvPr/>
          </p:nvPicPr>
          <p:blipFill>
            <a:blip r:embed="rId5">
              <a:alphaModFix amt="47000"/>
            </a:blip>
            <a:stretch>
              <a:fillRect/>
            </a:stretch>
          </p:blipFill>
          <p:spPr>
            <a:xfrm rot="-1342742">
              <a:off x="-977911" y="-3287812"/>
              <a:ext cx="5882021" cy="48557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2" name="Google Shape;972;p18"/>
            <p:cNvPicPr preferRelativeResize="0"/>
            <p:nvPr/>
          </p:nvPicPr>
          <p:blipFill>
            <a:blip r:embed="rId6">
              <a:alphaModFix amt="58000"/>
            </a:blip>
            <a:stretch>
              <a:fillRect/>
            </a:stretch>
          </p:blipFill>
          <p:spPr>
            <a:xfrm rot="10599510">
              <a:off x="-546556" y="1325195"/>
              <a:ext cx="1787179" cy="42873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3" name="Google Shape;973;p18"/>
            <p:cNvPicPr preferRelativeResize="0"/>
            <p:nvPr/>
          </p:nvPicPr>
          <p:blipFill>
            <a:blip r:embed="rId7">
              <a:alphaModFix amt="45000"/>
            </a:blip>
            <a:stretch>
              <a:fillRect/>
            </a:stretch>
          </p:blipFill>
          <p:spPr>
            <a:xfrm rot="380280">
              <a:off x="6197600" y="3797979"/>
              <a:ext cx="8158655" cy="30382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4" name="Google Shape;974;p18"/>
          <p:cNvSpPr txBox="1"/>
          <p:nvPr>
            <p:ph type="title"/>
          </p:nvPr>
        </p:nvSpPr>
        <p:spPr>
          <a:xfrm>
            <a:off x="2290050" y="3076083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75" name="Google Shape;975;p18"/>
          <p:cNvSpPr txBox="1"/>
          <p:nvPr>
            <p:ph idx="1" type="subTitle"/>
          </p:nvPr>
        </p:nvSpPr>
        <p:spPr>
          <a:xfrm>
            <a:off x="1605150" y="1547033"/>
            <a:ext cx="5933700" cy="18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76" name="Google Shape;976;p18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977" name="Google Shape;977;p1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1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2" name="Google Shape;1012;p18"/>
          <p:cNvSpPr/>
          <p:nvPr/>
        </p:nvSpPr>
        <p:spPr>
          <a:xfrm rot="-7373435">
            <a:off x="-1518218" y="3027895"/>
            <a:ext cx="2265005" cy="216576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4" name="Google Shape;1014;p19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56226" y="-1467160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" name="Google Shape;1015;p19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6" name="Google Shape;1016;p19"/>
          <p:cNvGrpSpPr/>
          <p:nvPr/>
        </p:nvGrpSpPr>
        <p:grpSpPr>
          <a:xfrm rot="-8099954">
            <a:off x="25750" y="-768875"/>
            <a:ext cx="1344367" cy="1995327"/>
            <a:chOff x="272875" y="1527563"/>
            <a:chExt cx="255950" cy="455000"/>
          </a:xfrm>
        </p:grpSpPr>
        <p:sp>
          <p:nvSpPr>
            <p:cNvPr id="1017" name="Google Shape;1017;p1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9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9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9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9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9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9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52" name="Google Shape;1052;p19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6814727">
            <a:off x="7454267" y="-1182806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3" name="Google Shape;1053;p19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-1136126">
            <a:off x="4365128" y="4231553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4" name="Google Shape;1054;p19"/>
          <p:cNvGrpSpPr/>
          <p:nvPr/>
        </p:nvGrpSpPr>
        <p:grpSpPr>
          <a:xfrm rot="3618644">
            <a:off x="7686877" y="3841497"/>
            <a:ext cx="1344356" cy="2469645"/>
            <a:chOff x="272875" y="1419395"/>
            <a:chExt cx="255950" cy="563168"/>
          </a:xfrm>
        </p:grpSpPr>
        <p:sp>
          <p:nvSpPr>
            <p:cNvPr id="1055" name="Google Shape;1055;p1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9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9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9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9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9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9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0" name="Google Shape;1090;p19"/>
          <p:cNvSpPr txBox="1"/>
          <p:nvPr>
            <p:ph type="title"/>
          </p:nvPr>
        </p:nvSpPr>
        <p:spPr>
          <a:xfrm>
            <a:off x="720000" y="2586216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1" name="Google Shape;1091;p19"/>
          <p:cNvSpPr txBox="1"/>
          <p:nvPr>
            <p:ph idx="1" type="subTitle"/>
          </p:nvPr>
        </p:nvSpPr>
        <p:spPr>
          <a:xfrm>
            <a:off x="720000" y="3321129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2" name="Google Shape;1092;p19"/>
          <p:cNvSpPr txBox="1"/>
          <p:nvPr>
            <p:ph idx="2" type="title"/>
          </p:nvPr>
        </p:nvSpPr>
        <p:spPr>
          <a:xfrm>
            <a:off x="3403800" y="2586216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3" name="Google Shape;1093;p19"/>
          <p:cNvSpPr txBox="1"/>
          <p:nvPr>
            <p:ph idx="3" type="subTitle"/>
          </p:nvPr>
        </p:nvSpPr>
        <p:spPr>
          <a:xfrm>
            <a:off x="3403800" y="3321129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4" name="Google Shape;1094;p19"/>
          <p:cNvSpPr txBox="1"/>
          <p:nvPr>
            <p:ph idx="4" type="title"/>
          </p:nvPr>
        </p:nvSpPr>
        <p:spPr>
          <a:xfrm>
            <a:off x="6100400" y="2586209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5" name="Google Shape;1095;p19"/>
          <p:cNvSpPr txBox="1"/>
          <p:nvPr>
            <p:ph idx="5" type="subTitle"/>
          </p:nvPr>
        </p:nvSpPr>
        <p:spPr>
          <a:xfrm>
            <a:off x="6100400" y="3321129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6" name="Google Shape;1096;p19"/>
          <p:cNvSpPr txBox="1"/>
          <p:nvPr>
            <p:ph idx="6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20"/>
          <p:cNvSpPr txBox="1"/>
          <p:nvPr>
            <p:ph type="title"/>
          </p:nvPr>
        </p:nvSpPr>
        <p:spPr>
          <a:xfrm>
            <a:off x="1224826" y="1435461"/>
            <a:ext cx="2127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9" name="Google Shape;1099;p20"/>
          <p:cNvSpPr txBox="1"/>
          <p:nvPr>
            <p:ph idx="1" type="subTitle"/>
          </p:nvPr>
        </p:nvSpPr>
        <p:spPr>
          <a:xfrm>
            <a:off x="1224829" y="1914654"/>
            <a:ext cx="2127000" cy="9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0" name="Google Shape;1100;p20"/>
          <p:cNvSpPr txBox="1"/>
          <p:nvPr>
            <p:ph idx="2" type="title"/>
          </p:nvPr>
        </p:nvSpPr>
        <p:spPr>
          <a:xfrm>
            <a:off x="5826912" y="1435461"/>
            <a:ext cx="2127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1" name="Google Shape;1101;p20"/>
          <p:cNvSpPr txBox="1"/>
          <p:nvPr>
            <p:ph idx="3" type="subTitle"/>
          </p:nvPr>
        </p:nvSpPr>
        <p:spPr>
          <a:xfrm>
            <a:off x="5826914" y="1914654"/>
            <a:ext cx="2127000" cy="9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2" name="Google Shape;1102;p20"/>
          <p:cNvSpPr txBox="1"/>
          <p:nvPr>
            <p:ph idx="4" type="title"/>
          </p:nvPr>
        </p:nvSpPr>
        <p:spPr>
          <a:xfrm>
            <a:off x="1224826" y="2945751"/>
            <a:ext cx="2127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3" name="Google Shape;1103;p20"/>
          <p:cNvSpPr txBox="1"/>
          <p:nvPr>
            <p:ph idx="5" type="subTitle"/>
          </p:nvPr>
        </p:nvSpPr>
        <p:spPr>
          <a:xfrm>
            <a:off x="1224829" y="3473670"/>
            <a:ext cx="21270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4" name="Google Shape;1104;p20"/>
          <p:cNvSpPr txBox="1"/>
          <p:nvPr>
            <p:ph idx="6" type="title"/>
          </p:nvPr>
        </p:nvSpPr>
        <p:spPr>
          <a:xfrm>
            <a:off x="5826864" y="2945751"/>
            <a:ext cx="2127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5" name="Google Shape;1105;p20"/>
          <p:cNvSpPr txBox="1"/>
          <p:nvPr>
            <p:ph idx="7" type="subTitle"/>
          </p:nvPr>
        </p:nvSpPr>
        <p:spPr>
          <a:xfrm>
            <a:off x="5826914" y="3473670"/>
            <a:ext cx="21270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06" name="Google Shape;1106;p20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7" name="Google Shape;1107;p20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108" name="Google Shape;1108;p2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0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0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0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0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0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0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43" name="Google Shape;1143;p20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4" name="Google Shape;1144;p20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5" name="Google Shape;1145;p20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1146" name="Google Shape;1146;p2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0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0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0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0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0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0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1" name="Google Shape;1181;p20"/>
          <p:cNvSpPr txBox="1"/>
          <p:nvPr>
            <p:ph idx="8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182" name="Google Shape;1182;p20"/>
          <p:cNvSpPr/>
          <p:nvPr/>
        </p:nvSpPr>
        <p:spPr>
          <a:xfrm rot="3176794">
            <a:off x="7710596" y="4065984"/>
            <a:ext cx="2264986" cy="2165743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3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>
            <a:off x="345175" y="3258079"/>
            <a:ext cx="8158656" cy="30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3"/>
          <p:cNvPicPr preferRelativeResize="0"/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3"/>
          <p:cNvSpPr/>
          <p:nvPr/>
        </p:nvSpPr>
        <p:spPr>
          <a:xfrm>
            <a:off x="4379243" y="-2465274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" name="Google Shape;93;p3"/>
          <p:cNvGrpSpPr/>
          <p:nvPr/>
        </p:nvGrpSpPr>
        <p:grpSpPr>
          <a:xfrm rot="-2700000">
            <a:off x="473130" y="2695837"/>
            <a:ext cx="1344349" cy="2469678"/>
            <a:chOff x="272875" y="1419395"/>
            <a:chExt cx="255950" cy="563168"/>
          </a:xfrm>
        </p:grpSpPr>
        <p:sp>
          <p:nvSpPr>
            <p:cNvPr id="94" name="Google Shape;94;p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3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30" name="Google Shape;130;p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" name="Google Shape;165;p3"/>
          <p:cNvSpPr txBox="1"/>
          <p:nvPr>
            <p:ph idx="1" type="subTitle"/>
          </p:nvPr>
        </p:nvSpPr>
        <p:spPr>
          <a:xfrm>
            <a:off x="2646000" y="3114137"/>
            <a:ext cx="3852000" cy="86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3"/>
          <p:cNvSpPr txBox="1"/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>
                <a:solidFill>
                  <a:srgbClr val="1C458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9pPr>
          </a:lstStyle>
          <a:p/>
        </p:txBody>
      </p:sp>
      <p:sp>
        <p:nvSpPr>
          <p:cNvPr id="167" name="Google Shape;167;p3"/>
          <p:cNvSpPr txBox="1"/>
          <p:nvPr>
            <p:ph hasCustomPrompt="1" idx="2" type="title"/>
          </p:nvPr>
        </p:nvSpPr>
        <p:spPr>
          <a:xfrm>
            <a:off x="2646000" y="894175"/>
            <a:ext cx="3852000" cy="2031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5000">
                <a:solidFill>
                  <a:srgbClr val="1C458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2"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1"/>
          <p:cNvSpPr txBox="1"/>
          <p:nvPr>
            <p:ph type="title"/>
          </p:nvPr>
        </p:nvSpPr>
        <p:spPr>
          <a:xfrm>
            <a:off x="1698617" y="1400049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85" name="Google Shape;1185;p21"/>
          <p:cNvSpPr txBox="1"/>
          <p:nvPr>
            <p:ph idx="1" type="subTitle"/>
          </p:nvPr>
        </p:nvSpPr>
        <p:spPr>
          <a:xfrm>
            <a:off x="1698617" y="2015470"/>
            <a:ext cx="2867100" cy="9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6" name="Google Shape;1186;p21"/>
          <p:cNvSpPr txBox="1"/>
          <p:nvPr>
            <p:ph idx="2" type="title"/>
          </p:nvPr>
        </p:nvSpPr>
        <p:spPr>
          <a:xfrm flipH="1">
            <a:off x="4593236" y="1400049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87" name="Google Shape;1187;p21"/>
          <p:cNvSpPr txBox="1"/>
          <p:nvPr>
            <p:ph idx="3" type="subTitle"/>
          </p:nvPr>
        </p:nvSpPr>
        <p:spPr>
          <a:xfrm>
            <a:off x="4593236" y="2015470"/>
            <a:ext cx="2867100" cy="9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8" name="Google Shape;1188;p21"/>
          <p:cNvSpPr txBox="1"/>
          <p:nvPr>
            <p:ph idx="4" type="title"/>
          </p:nvPr>
        </p:nvSpPr>
        <p:spPr>
          <a:xfrm>
            <a:off x="1698617" y="3004407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89" name="Google Shape;1189;p21"/>
          <p:cNvSpPr txBox="1"/>
          <p:nvPr>
            <p:ph idx="5" type="subTitle"/>
          </p:nvPr>
        </p:nvSpPr>
        <p:spPr>
          <a:xfrm>
            <a:off x="1698617" y="3619626"/>
            <a:ext cx="2867100" cy="9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90" name="Google Shape;1190;p21"/>
          <p:cNvSpPr txBox="1"/>
          <p:nvPr>
            <p:ph idx="6" type="title"/>
          </p:nvPr>
        </p:nvSpPr>
        <p:spPr>
          <a:xfrm flipH="1">
            <a:off x="4593236" y="3004407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1" name="Google Shape;1191;p21"/>
          <p:cNvSpPr txBox="1"/>
          <p:nvPr>
            <p:ph idx="7" type="subTitle"/>
          </p:nvPr>
        </p:nvSpPr>
        <p:spPr>
          <a:xfrm>
            <a:off x="4593236" y="3619626"/>
            <a:ext cx="2867100" cy="9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92" name="Google Shape;1192;p21"/>
          <p:cNvPicPr preferRelativeResize="0"/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 rot="1331770">
            <a:off x="-1977764" y="3821949"/>
            <a:ext cx="2989902" cy="2468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93" name="Google Shape;1193;p21"/>
          <p:cNvGrpSpPr/>
          <p:nvPr/>
        </p:nvGrpSpPr>
        <p:grpSpPr>
          <a:xfrm rot="-987768">
            <a:off x="-733895" y="3875634"/>
            <a:ext cx="1344359" cy="1995308"/>
            <a:chOff x="272875" y="1527563"/>
            <a:chExt cx="255950" cy="455000"/>
          </a:xfrm>
        </p:grpSpPr>
        <p:sp>
          <p:nvSpPr>
            <p:cNvPr id="1194" name="Google Shape;1194;p2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1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1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1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1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1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1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9" name="Google Shape;1229;p21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>
            <a:off x="7809444" y="4139664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0" name="Google Shape;1230;p21"/>
          <p:cNvPicPr preferRelativeResize="0"/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 flipH="1" rot="9368145">
            <a:off x="-1509155" y="-124600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1" name="Google Shape;1231;p21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1232" name="Google Shape;1232;p2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1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1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1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1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1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1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67" name="Google Shape;1267;p21"/>
          <p:cNvPicPr preferRelativeResize="0"/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 rot="-10643014">
            <a:off x="7943421" y="-1509312"/>
            <a:ext cx="2989903" cy="24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1268" name="Google Shape;1268;p21"/>
          <p:cNvSpPr txBox="1"/>
          <p:nvPr>
            <p:ph idx="8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269" name="Google Shape;1269;p21"/>
          <p:cNvSpPr/>
          <p:nvPr/>
        </p:nvSpPr>
        <p:spPr>
          <a:xfrm rot="-7373435">
            <a:off x="-1518218" y="3027895"/>
            <a:ext cx="2265005" cy="216576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BLANK_1_1_1_2_1_1">
    <p:spTree>
      <p:nvGrpSpPr>
        <p:cNvPr id="1270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1" name="Google Shape;1271;p22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56226" y="-1467160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2" name="Google Shape;1272;p22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73" name="Google Shape;1273;p22"/>
          <p:cNvGrpSpPr/>
          <p:nvPr/>
        </p:nvGrpSpPr>
        <p:grpSpPr>
          <a:xfrm rot="-8099954">
            <a:off x="25750" y="-768875"/>
            <a:ext cx="1344367" cy="1995327"/>
            <a:chOff x="272875" y="1527563"/>
            <a:chExt cx="255950" cy="455000"/>
          </a:xfrm>
        </p:grpSpPr>
        <p:sp>
          <p:nvSpPr>
            <p:cNvPr id="1274" name="Google Shape;1274;p2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2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2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2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2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2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2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09" name="Google Shape;1309;p22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flipH="1" rot="-6814727">
            <a:off x="7454267" y="-1182806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22"/>
          <p:cNvPicPr preferRelativeResize="0"/>
          <p:nvPr/>
        </p:nvPicPr>
        <p:blipFill>
          <a:blip r:embed="rId5">
            <a:alphaModFix amt="76000"/>
          </a:blip>
          <a:stretch>
            <a:fillRect/>
          </a:stretch>
        </p:blipFill>
        <p:spPr>
          <a:xfrm rot="-1136126">
            <a:off x="4365128" y="4231553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22"/>
          <p:cNvGrpSpPr/>
          <p:nvPr/>
        </p:nvGrpSpPr>
        <p:grpSpPr>
          <a:xfrm rot="3618644">
            <a:off x="7686877" y="3841497"/>
            <a:ext cx="1344356" cy="2469645"/>
            <a:chOff x="272875" y="1419395"/>
            <a:chExt cx="255950" cy="563168"/>
          </a:xfrm>
        </p:grpSpPr>
        <p:sp>
          <p:nvSpPr>
            <p:cNvPr id="1312" name="Google Shape;1312;p2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2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2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2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2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2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2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7" name="Google Shape;1347;p22"/>
          <p:cNvSpPr txBox="1"/>
          <p:nvPr>
            <p:ph type="title"/>
          </p:nvPr>
        </p:nvSpPr>
        <p:spPr>
          <a:xfrm>
            <a:off x="730325" y="3530302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8" name="Google Shape;1348;p22"/>
          <p:cNvSpPr txBox="1"/>
          <p:nvPr>
            <p:ph idx="1" type="subTitle"/>
          </p:nvPr>
        </p:nvSpPr>
        <p:spPr>
          <a:xfrm>
            <a:off x="730325" y="3915850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49" name="Google Shape;1349;p22"/>
          <p:cNvSpPr txBox="1"/>
          <p:nvPr>
            <p:ph idx="2" type="title"/>
          </p:nvPr>
        </p:nvSpPr>
        <p:spPr>
          <a:xfrm>
            <a:off x="3405326" y="3530302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0" name="Google Shape;1350;p22"/>
          <p:cNvSpPr txBox="1"/>
          <p:nvPr>
            <p:ph idx="3" type="subTitle"/>
          </p:nvPr>
        </p:nvSpPr>
        <p:spPr>
          <a:xfrm>
            <a:off x="3405326" y="3915850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1" name="Google Shape;1351;p22"/>
          <p:cNvSpPr txBox="1"/>
          <p:nvPr>
            <p:ph idx="4" type="title"/>
          </p:nvPr>
        </p:nvSpPr>
        <p:spPr>
          <a:xfrm>
            <a:off x="6076283" y="3530302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2" name="Google Shape;1352;p22"/>
          <p:cNvSpPr txBox="1"/>
          <p:nvPr>
            <p:ph idx="5" type="subTitle"/>
          </p:nvPr>
        </p:nvSpPr>
        <p:spPr>
          <a:xfrm>
            <a:off x="6076283" y="3915850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3" name="Google Shape;1353;p22"/>
          <p:cNvSpPr txBox="1"/>
          <p:nvPr>
            <p:ph idx="6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354" name="Google Shape;1354;p22"/>
          <p:cNvSpPr txBox="1"/>
          <p:nvPr>
            <p:ph idx="7" type="title"/>
          </p:nvPr>
        </p:nvSpPr>
        <p:spPr>
          <a:xfrm>
            <a:off x="730325" y="1813595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5" name="Google Shape;1355;p22"/>
          <p:cNvSpPr txBox="1"/>
          <p:nvPr>
            <p:ph idx="8" type="subTitle"/>
          </p:nvPr>
        </p:nvSpPr>
        <p:spPr>
          <a:xfrm>
            <a:off x="730325" y="2195913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6" name="Google Shape;1356;p22"/>
          <p:cNvSpPr txBox="1"/>
          <p:nvPr>
            <p:ph idx="9" type="title"/>
          </p:nvPr>
        </p:nvSpPr>
        <p:spPr>
          <a:xfrm>
            <a:off x="3405326" y="1813595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7" name="Google Shape;1357;p22"/>
          <p:cNvSpPr txBox="1"/>
          <p:nvPr>
            <p:ph idx="13" type="subTitle"/>
          </p:nvPr>
        </p:nvSpPr>
        <p:spPr>
          <a:xfrm>
            <a:off x="3405326" y="2195913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8" name="Google Shape;1358;p22"/>
          <p:cNvSpPr txBox="1"/>
          <p:nvPr>
            <p:ph idx="14" type="title"/>
          </p:nvPr>
        </p:nvSpPr>
        <p:spPr>
          <a:xfrm>
            <a:off x="6076283" y="1813595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9" name="Google Shape;1359;p22"/>
          <p:cNvSpPr txBox="1"/>
          <p:nvPr>
            <p:ph idx="15" type="subTitle"/>
          </p:nvPr>
        </p:nvSpPr>
        <p:spPr>
          <a:xfrm>
            <a:off x="6076283" y="2195913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BLANK_1_1_1_1_1"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1" name="Google Shape;1361;p23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641553" y="-1719908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2" name="Google Shape;1362;p23"/>
          <p:cNvGrpSpPr/>
          <p:nvPr/>
        </p:nvGrpSpPr>
        <p:grpSpPr>
          <a:xfrm rot="-8099954">
            <a:off x="-459577" y="-1021623"/>
            <a:ext cx="1344367" cy="1995327"/>
            <a:chOff x="272875" y="1527563"/>
            <a:chExt cx="255950" cy="455000"/>
          </a:xfrm>
        </p:grpSpPr>
        <p:sp>
          <p:nvSpPr>
            <p:cNvPr id="1363" name="Google Shape;1363;p2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98" name="Google Shape;1398;p23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4990199">
            <a:off x="-1127360" y="4108621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9" name="Google Shape;1399;p23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flipH="1" rot="4990199">
            <a:off x="7307615" y="-922016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1400" name="Google Shape;1400;p23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401" name="Google Shape;1401;p23"/>
          <p:cNvSpPr/>
          <p:nvPr/>
        </p:nvSpPr>
        <p:spPr>
          <a:xfrm flipH="1" rot="231922">
            <a:off x="7473457" y="-6437207"/>
            <a:ext cx="4623938" cy="7256951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2" name="Google Shape;1402;p23"/>
          <p:cNvPicPr preferRelativeResize="0"/>
          <p:nvPr/>
        </p:nvPicPr>
        <p:blipFill>
          <a:blip r:embed="rId5">
            <a:alphaModFix amt="66000"/>
          </a:blip>
          <a:stretch>
            <a:fillRect/>
          </a:stretch>
        </p:blipFill>
        <p:spPr>
          <a:xfrm flipH="1" rot="-2343514">
            <a:off x="7272347" y="3430567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3" name="Google Shape;1403;p23"/>
          <p:cNvGrpSpPr/>
          <p:nvPr/>
        </p:nvGrpSpPr>
        <p:grpSpPr>
          <a:xfrm rot="-8099954">
            <a:off x="8454323" y="4128852"/>
            <a:ext cx="1344367" cy="1995327"/>
            <a:chOff x="272875" y="1527563"/>
            <a:chExt cx="255950" cy="455000"/>
          </a:xfrm>
        </p:grpSpPr>
        <p:sp>
          <p:nvSpPr>
            <p:cNvPr id="1404" name="Google Shape;1404;p2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 and text">
  <p:cSld name="BLANK_1_1_1_1_1_1"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24"/>
          <p:cNvSpPr txBox="1"/>
          <p:nvPr>
            <p:ph hasCustomPrompt="1" type="title"/>
          </p:nvPr>
        </p:nvSpPr>
        <p:spPr>
          <a:xfrm>
            <a:off x="3040947" y="1992075"/>
            <a:ext cx="11358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1" name="Google Shape;1441;p24"/>
          <p:cNvSpPr txBox="1"/>
          <p:nvPr>
            <p:ph idx="1" type="subTitle"/>
          </p:nvPr>
        </p:nvSpPr>
        <p:spPr>
          <a:xfrm>
            <a:off x="4570802" y="3295975"/>
            <a:ext cx="19134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2" name="Google Shape;1442;p24"/>
          <p:cNvSpPr txBox="1"/>
          <p:nvPr>
            <p:ph hasCustomPrompt="1" idx="2" type="title"/>
          </p:nvPr>
        </p:nvSpPr>
        <p:spPr>
          <a:xfrm>
            <a:off x="4959602" y="1992075"/>
            <a:ext cx="11358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3" name="Google Shape;1443;p24"/>
          <p:cNvSpPr txBox="1"/>
          <p:nvPr>
            <p:ph idx="3" type="subTitle"/>
          </p:nvPr>
        </p:nvSpPr>
        <p:spPr>
          <a:xfrm>
            <a:off x="2645697" y="3295975"/>
            <a:ext cx="19263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4" name="Google Shape;1444;p24"/>
          <p:cNvSpPr txBox="1"/>
          <p:nvPr>
            <p:ph hasCustomPrompt="1" idx="4" type="title"/>
          </p:nvPr>
        </p:nvSpPr>
        <p:spPr>
          <a:xfrm>
            <a:off x="6926450" y="1992075"/>
            <a:ext cx="1083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5" name="Google Shape;1445;p24"/>
          <p:cNvSpPr txBox="1"/>
          <p:nvPr>
            <p:ph idx="5" type="subTitle"/>
          </p:nvPr>
        </p:nvSpPr>
        <p:spPr>
          <a:xfrm>
            <a:off x="6507950" y="3295975"/>
            <a:ext cx="19200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6" name="Google Shape;1446;p24"/>
          <p:cNvSpPr txBox="1"/>
          <p:nvPr>
            <p:ph hasCustomPrompt="1" idx="6" type="title"/>
          </p:nvPr>
        </p:nvSpPr>
        <p:spPr>
          <a:xfrm>
            <a:off x="1146160" y="1992075"/>
            <a:ext cx="1083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7" name="Google Shape;1447;p24"/>
          <p:cNvSpPr txBox="1"/>
          <p:nvPr>
            <p:ph idx="7" type="subTitle"/>
          </p:nvPr>
        </p:nvSpPr>
        <p:spPr>
          <a:xfrm>
            <a:off x="724510" y="3295975"/>
            <a:ext cx="19263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8" name="Google Shape;1448;p24"/>
          <p:cNvSpPr txBox="1"/>
          <p:nvPr>
            <p:ph idx="8" type="subTitle"/>
          </p:nvPr>
        </p:nvSpPr>
        <p:spPr>
          <a:xfrm>
            <a:off x="722260" y="3632696"/>
            <a:ext cx="19308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9" name="Google Shape;1449;p24"/>
          <p:cNvSpPr txBox="1"/>
          <p:nvPr>
            <p:ph idx="9" type="subTitle"/>
          </p:nvPr>
        </p:nvSpPr>
        <p:spPr>
          <a:xfrm>
            <a:off x="2643447" y="3632696"/>
            <a:ext cx="19308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0" name="Google Shape;1450;p24"/>
          <p:cNvSpPr txBox="1"/>
          <p:nvPr>
            <p:ph idx="13" type="subTitle"/>
          </p:nvPr>
        </p:nvSpPr>
        <p:spPr>
          <a:xfrm>
            <a:off x="4562102" y="3632696"/>
            <a:ext cx="19308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1" name="Google Shape;1451;p24"/>
          <p:cNvSpPr txBox="1"/>
          <p:nvPr>
            <p:ph idx="14" type="subTitle"/>
          </p:nvPr>
        </p:nvSpPr>
        <p:spPr>
          <a:xfrm>
            <a:off x="6502550" y="3632700"/>
            <a:ext cx="19308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52" name="Google Shape;1452;p24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3" name="Google Shape;1453;p24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454" name="Google Shape;1454;p24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24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24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24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24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24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24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24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24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24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4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4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4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4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4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4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4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4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4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4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4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4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4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4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4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24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24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4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4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4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4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24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24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4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4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89" name="Google Shape;1489;p24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0" name="Google Shape;1490;p24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491" name="Google Shape;1491;p24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24"/>
          <p:cNvSpPr txBox="1"/>
          <p:nvPr>
            <p:ph idx="15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CUSTOM_1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5"/>
          <p:cNvSpPr txBox="1"/>
          <p:nvPr>
            <p:ph idx="1" type="subTitle"/>
          </p:nvPr>
        </p:nvSpPr>
        <p:spPr>
          <a:xfrm>
            <a:off x="671450" y="2555700"/>
            <a:ext cx="3566700" cy="116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5" name="Google Shape;1495;p25"/>
          <p:cNvSpPr txBox="1"/>
          <p:nvPr>
            <p:ph type="ctrTitle"/>
          </p:nvPr>
        </p:nvSpPr>
        <p:spPr>
          <a:xfrm>
            <a:off x="671450" y="1875052"/>
            <a:ext cx="2604300" cy="5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496" name="Google Shape;1496;p25"/>
          <p:cNvPicPr preferRelativeResize="0"/>
          <p:nvPr/>
        </p:nvPicPr>
        <p:blipFill>
          <a:blip r:embed="rId2">
            <a:alphaModFix amt="64000"/>
          </a:blip>
          <a:stretch>
            <a:fillRect/>
          </a:stretch>
        </p:blipFill>
        <p:spPr>
          <a:xfrm rot="5400000">
            <a:off x="6963311" y="-630813"/>
            <a:ext cx="3592176" cy="30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7" name="Google Shape;1497;p25"/>
          <p:cNvPicPr preferRelativeResize="0"/>
          <p:nvPr/>
        </p:nvPicPr>
        <p:blipFill>
          <a:blip r:embed="rId3">
            <a:alphaModFix amt="66000"/>
          </a:blip>
          <a:stretch>
            <a:fillRect/>
          </a:stretch>
        </p:blipFill>
        <p:spPr>
          <a:xfrm flipH="1" rot="1326165">
            <a:off x="-191445" y="4128883"/>
            <a:ext cx="3297389" cy="22766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8" name="Google Shape;1498;p25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499" name="Google Shape;1499;p2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2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4" name="Google Shape;1534;p25"/>
          <p:cNvSpPr/>
          <p:nvPr/>
        </p:nvSpPr>
        <p:spPr>
          <a:xfrm>
            <a:off x="4566955" y="-2521549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5" name="Google Shape;1535;p25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rot="7675040">
            <a:off x="2669916" y="-1516164"/>
            <a:ext cx="2894877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25"/>
          <p:cNvPicPr preferRelativeResize="0"/>
          <p:nvPr/>
        </p:nvPicPr>
        <p:blipFill>
          <a:blip r:embed="rId5">
            <a:alphaModFix amt="74000"/>
          </a:blip>
          <a:stretch>
            <a:fillRect/>
          </a:stretch>
        </p:blipFill>
        <p:spPr>
          <a:xfrm flipH="1" rot="-9631575">
            <a:off x="-1503235" y="-1230424"/>
            <a:ext cx="2894874" cy="259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26"/>
          <p:cNvSpPr txBox="1"/>
          <p:nvPr>
            <p:ph idx="1" type="subTitle"/>
          </p:nvPr>
        </p:nvSpPr>
        <p:spPr>
          <a:xfrm>
            <a:off x="544025" y="3120381"/>
            <a:ext cx="2286000" cy="4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1539" name="Google Shape;1539;p26"/>
          <p:cNvSpPr txBox="1"/>
          <p:nvPr>
            <p:ph idx="2" type="subTitle"/>
          </p:nvPr>
        </p:nvSpPr>
        <p:spPr>
          <a:xfrm>
            <a:off x="544025" y="3429595"/>
            <a:ext cx="22860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40" name="Google Shape;1540;p26"/>
          <p:cNvSpPr txBox="1"/>
          <p:nvPr>
            <p:ph idx="3" type="subTitle"/>
          </p:nvPr>
        </p:nvSpPr>
        <p:spPr>
          <a:xfrm>
            <a:off x="3147280" y="3120381"/>
            <a:ext cx="2467500" cy="4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1541" name="Google Shape;1541;p26"/>
          <p:cNvSpPr txBox="1"/>
          <p:nvPr>
            <p:ph idx="4" type="subTitle"/>
          </p:nvPr>
        </p:nvSpPr>
        <p:spPr>
          <a:xfrm>
            <a:off x="3238030" y="3429595"/>
            <a:ext cx="22860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42" name="Google Shape;1542;p26"/>
          <p:cNvSpPr txBox="1"/>
          <p:nvPr>
            <p:ph idx="5" type="subTitle"/>
          </p:nvPr>
        </p:nvSpPr>
        <p:spPr>
          <a:xfrm>
            <a:off x="5784651" y="3120381"/>
            <a:ext cx="2467500" cy="4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1543" name="Google Shape;1543;p26"/>
          <p:cNvSpPr txBox="1"/>
          <p:nvPr>
            <p:ph idx="6" type="subTitle"/>
          </p:nvPr>
        </p:nvSpPr>
        <p:spPr>
          <a:xfrm>
            <a:off x="5875400" y="3429595"/>
            <a:ext cx="22860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44" name="Google Shape;1544;p26"/>
          <p:cNvSpPr txBox="1"/>
          <p:nvPr>
            <p:ph hasCustomPrompt="1" type="title"/>
          </p:nvPr>
        </p:nvSpPr>
        <p:spPr>
          <a:xfrm>
            <a:off x="3450130" y="2341726"/>
            <a:ext cx="1861800" cy="54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45" name="Google Shape;1545;p26"/>
          <p:cNvSpPr txBox="1"/>
          <p:nvPr>
            <p:ph hasCustomPrompt="1" idx="7" type="title"/>
          </p:nvPr>
        </p:nvSpPr>
        <p:spPr>
          <a:xfrm>
            <a:off x="6087501" y="2341726"/>
            <a:ext cx="1861800" cy="54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46" name="Google Shape;1546;p26"/>
          <p:cNvSpPr txBox="1"/>
          <p:nvPr>
            <p:ph hasCustomPrompt="1" idx="8" type="title"/>
          </p:nvPr>
        </p:nvSpPr>
        <p:spPr>
          <a:xfrm>
            <a:off x="756125" y="2341726"/>
            <a:ext cx="1861800" cy="54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pic>
        <p:nvPicPr>
          <p:cNvPr id="1547" name="Google Shape;1547;p26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641553" y="-1719908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8" name="Google Shape;1548;p26"/>
          <p:cNvGrpSpPr/>
          <p:nvPr/>
        </p:nvGrpSpPr>
        <p:grpSpPr>
          <a:xfrm rot="-8099954">
            <a:off x="-459577" y="-1021623"/>
            <a:ext cx="1344367" cy="1995327"/>
            <a:chOff x="272875" y="1527563"/>
            <a:chExt cx="255950" cy="455000"/>
          </a:xfrm>
        </p:grpSpPr>
        <p:sp>
          <p:nvSpPr>
            <p:cNvPr id="1549" name="Google Shape;1549;p2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6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6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6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6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6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6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84" name="Google Shape;1584;p26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4990199">
            <a:off x="-1127360" y="4108621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5" name="Google Shape;1585;p26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flipH="1" rot="4990199">
            <a:off x="7307615" y="-922016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6" name="Google Shape;1586;p26"/>
          <p:cNvSpPr txBox="1"/>
          <p:nvPr>
            <p:ph idx="9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587" name="Google Shape;1587;p26"/>
          <p:cNvSpPr/>
          <p:nvPr/>
        </p:nvSpPr>
        <p:spPr>
          <a:xfrm rot="-2136675">
            <a:off x="7291512" y="4066884"/>
            <a:ext cx="2264977" cy="2165734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4"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9" name="Google Shape;1589;p27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0" name="Google Shape;1590;p27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591" name="Google Shape;1591;p2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26" name="Google Shape;1626;p27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7" name="Google Shape;1627;p27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8" name="Google Shape;1628;p27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1629" name="Google Shape;1629;p2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7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7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7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7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7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7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4" name="Google Shape;1664;p27"/>
          <p:cNvSpPr txBox="1"/>
          <p:nvPr>
            <p:ph type="title"/>
          </p:nvPr>
        </p:nvSpPr>
        <p:spPr>
          <a:xfrm>
            <a:off x="732375" y="1618170"/>
            <a:ext cx="3839700" cy="6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65" name="Google Shape;1665;p27"/>
          <p:cNvSpPr txBox="1"/>
          <p:nvPr>
            <p:ph idx="1" type="subTitle"/>
          </p:nvPr>
        </p:nvSpPr>
        <p:spPr>
          <a:xfrm>
            <a:off x="732375" y="2191200"/>
            <a:ext cx="7691700" cy="20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6" name="Google Shape;1666;p27"/>
          <p:cNvSpPr txBox="1"/>
          <p:nvPr>
            <p:ph idx="2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667" name="Google Shape;1667;p27"/>
          <p:cNvSpPr/>
          <p:nvPr/>
        </p:nvSpPr>
        <p:spPr>
          <a:xfrm rot="9899989">
            <a:off x="7836136" y="407263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9" name="Google Shape;1669;p28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0" name="Google Shape;1670;p28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671" name="Google Shape;1671;p2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06" name="Google Shape;1706;p28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7" name="Google Shape;1707;p28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708" name="Google Shape;1708;p28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28"/>
          <p:cNvSpPr txBox="1"/>
          <p:nvPr>
            <p:ph type="title"/>
          </p:nvPr>
        </p:nvSpPr>
        <p:spPr>
          <a:xfrm>
            <a:off x="732375" y="1637495"/>
            <a:ext cx="383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10" name="Google Shape;1710;p28"/>
          <p:cNvSpPr txBox="1"/>
          <p:nvPr>
            <p:ph idx="1" type="subTitle"/>
          </p:nvPr>
        </p:nvSpPr>
        <p:spPr>
          <a:xfrm>
            <a:off x="475175" y="2194825"/>
            <a:ext cx="4096800" cy="24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1" name="Google Shape;1711;p28"/>
          <p:cNvSpPr txBox="1"/>
          <p:nvPr>
            <p:ph idx="2" type="title"/>
          </p:nvPr>
        </p:nvSpPr>
        <p:spPr>
          <a:xfrm>
            <a:off x="4578150" y="1637495"/>
            <a:ext cx="383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12" name="Google Shape;1712;p28"/>
          <p:cNvSpPr txBox="1"/>
          <p:nvPr>
            <p:ph idx="3" type="subTitle"/>
          </p:nvPr>
        </p:nvSpPr>
        <p:spPr>
          <a:xfrm>
            <a:off x="4578150" y="2194825"/>
            <a:ext cx="4096800" cy="24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8"/>
          <p:cNvSpPr txBox="1"/>
          <p:nvPr>
            <p:ph idx="4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_1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5" name="Google Shape;1715;p29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6" name="Google Shape;1716;p29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717" name="Google Shape;1717;p2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9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9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9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2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2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9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9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9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52" name="Google Shape;1752;p29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3" name="Google Shape;1753;p29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29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29"/>
          <p:cNvSpPr txBox="1"/>
          <p:nvPr>
            <p:ph idx="1" type="subTitle"/>
          </p:nvPr>
        </p:nvSpPr>
        <p:spPr>
          <a:xfrm>
            <a:off x="724603" y="2240850"/>
            <a:ext cx="3181800" cy="12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6" name="Google Shape;1756;p29"/>
          <p:cNvSpPr txBox="1"/>
          <p:nvPr>
            <p:ph type="ctrTitle"/>
          </p:nvPr>
        </p:nvSpPr>
        <p:spPr>
          <a:xfrm>
            <a:off x="724603" y="1663050"/>
            <a:ext cx="3181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757" name="Google Shape;1757;p29"/>
          <p:cNvSpPr/>
          <p:nvPr/>
        </p:nvSpPr>
        <p:spPr>
          <a:xfrm flipH="1" rot="-4340781">
            <a:off x="3518" y="-5268942"/>
            <a:ext cx="4623974" cy="7256832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BLANK_1_1_1_1_1_1_2_1"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9" name="Google Shape;1759;p30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1248590" y="25322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0" name="Google Shape;1760;p30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-1738310" y="40818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1" name="Google Shape;1761;p30"/>
          <p:cNvPicPr preferRelativeResize="0"/>
          <p:nvPr/>
        </p:nvPicPr>
        <p:blipFill>
          <a:blip r:embed="rId3">
            <a:alphaModFix amt="76000"/>
          </a:blip>
          <a:stretch>
            <a:fillRect/>
          </a:stretch>
        </p:blipFill>
        <p:spPr>
          <a:xfrm rot="2453973">
            <a:off x="6716115" y="-248136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2" name="Google Shape;1762;p30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 rot="10800000"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3" name="Google Shape;1763;p30"/>
          <p:cNvGrpSpPr/>
          <p:nvPr/>
        </p:nvGrpSpPr>
        <p:grpSpPr>
          <a:xfrm rot="-2700000">
            <a:off x="167955" y="3080962"/>
            <a:ext cx="1344349" cy="2469678"/>
            <a:chOff x="272875" y="1419395"/>
            <a:chExt cx="255950" cy="563168"/>
          </a:xfrm>
        </p:grpSpPr>
        <p:sp>
          <p:nvSpPr>
            <p:cNvPr id="1764" name="Google Shape;1764;p3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0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0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0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0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0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30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800" name="Google Shape;1800;p3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0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0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0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0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0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0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5" name="Google Shape;1835;p30"/>
          <p:cNvSpPr txBox="1"/>
          <p:nvPr>
            <p:ph type="ctrTitle"/>
          </p:nvPr>
        </p:nvSpPr>
        <p:spPr>
          <a:xfrm>
            <a:off x="720000" y="540000"/>
            <a:ext cx="7704000" cy="135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36" name="Google Shape;1836;p30"/>
          <p:cNvSpPr txBox="1"/>
          <p:nvPr>
            <p:ph idx="1" type="subTitle"/>
          </p:nvPr>
        </p:nvSpPr>
        <p:spPr>
          <a:xfrm>
            <a:off x="720000" y="2603948"/>
            <a:ext cx="7704000" cy="9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37" name="Google Shape;1837;p30"/>
          <p:cNvSpPr txBox="1"/>
          <p:nvPr/>
        </p:nvSpPr>
        <p:spPr>
          <a:xfrm>
            <a:off x="2646000" y="3628979"/>
            <a:ext cx="38520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CREDITS: This presentation template was created</a:t>
            </a: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Slidesgo,</a:t>
            </a: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including icons</a:t>
            </a: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Flaticon,</a:t>
            </a: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i</a:t>
            </a: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nfographics &amp; images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Freepik</a:t>
            </a: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38" name="Google Shape;1838;p30"/>
          <p:cNvSpPr/>
          <p:nvPr/>
        </p:nvSpPr>
        <p:spPr>
          <a:xfrm>
            <a:off x="5570568" y="-2413037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"/>
          <p:cNvSpPr txBox="1"/>
          <p:nvPr>
            <p:ph idx="1" type="body"/>
          </p:nvPr>
        </p:nvSpPr>
        <p:spPr>
          <a:xfrm>
            <a:off x="720000" y="1055850"/>
            <a:ext cx="7704000" cy="35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170" name="Google Shape;170;p4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1326165">
            <a:off x="7658780" y="-1091242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4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 flipH="1" rot="5400000">
            <a:off x="7116014" y="-515250"/>
            <a:ext cx="2894875" cy="259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4"/>
          <p:cNvPicPr preferRelativeResize="0"/>
          <p:nvPr/>
        </p:nvPicPr>
        <p:blipFill>
          <a:blip r:embed="rId4">
            <a:alphaModFix amt="66000"/>
          </a:blip>
          <a:stretch>
            <a:fillRect/>
          </a:stretch>
        </p:blipFill>
        <p:spPr>
          <a:xfrm flipH="1" rot="5547182">
            <a:off x="-1959645" y="2413033"/>
            <a:ext cx="3297391" cy="2276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4"/>
          <p:cNvPicPr preferRelativeResize="0"/>
          <p:nvPr/>
        </p:nvPicPr>
        <p:blipFill>
          <a:blip r:embed="rId5">
            <a:alphaModFix amt="82000"/>
          </a:blip>
          <a:stretch>
            <a:fillRect/>
          </a:stretch>
        </p:blipFill>
        <p:spPr>
          <a:xfrm rot="7617396">
            <a:off x="7156577" y="3425249"/>
            <a:ext cx="3632874" cy="29990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" name="Google Shape;174;p4"/>
          <p:cNvGrpSpPr/>
          <p:nvPr/>
        </p:nvGrpSpPr>
        <p:grpSpPr>
          <a:xfrm>
            <a:off x="-624370" y="1649584"/>
            <a:ext cx="1344377" cy="1995312"/>
            <a:chOff x="272875" y="1527563"/>
            <a:chExt cx="255950" cy="455000"/>
          </a:xfrm>
        </p:grpSpPr>
        <p:sp>
          <p:nvSpPr>
            <p:cNvPr id="175" name="Google Shape;175;p4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4"/>
          <p:cNvSpPr/>
          <p:nvPr/>
        </p:nvSpPr>
        <p:spPr>
          <a:xfrm rot="2491995">
            <a:off x="8061861" y="3895420"/>
            <a:ext cx="2265111" cy="2165862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4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0" name="Google Shape;1840;p31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1248590" y="25322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1" name="Google Shape;1841;p31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-1738310" y="40818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2" name="Google Shape;1842;p31"/>
          <p:cNvPicPr preferRelativeResize="0"/>
          <p:nvPr/>
        </p:nvPicPr>
        <p:blipFill>
          <a:blip r:embed="rId3">
            <a:alphaModFix amt="76000"/>
          </a:blip>
          <a:stretch>
            <a:fillRect/>
          </a:stretch>
        </p:blipFill>
        <p:spPr>
          <a:xfrm rot="2453973">
            <a:off x="6716115" y="-248136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3" name="Google Shape;1843;p31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 rot="10800000"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4" name="Google Shape;1844;p31"/>
          <p:cNvGrpSpPr/>
          <p:nvPr/>
        </p:nvGrpSpPr>
        <p:grpSpPr>
          <a:xfrm rot="-2700000">
            <a:off x="167955" y="3080962"/>
            <a:ext cx="1344349" cy="2469678"/>
            <a:chOff x="272875" y="1419395"/>
            <a:chExt cx="255950" cy="563168"/>
          </a:xfrm>
        </p:grpSpPr>
        <p:sp>
          <p:nvSpPr>
            <p:cNvPr id="1845" name="Google Shape;1845;p3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1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1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1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1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1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1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0" name="Google Shape;1880;p31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881" name="Google Shape;1881;p3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1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1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1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1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1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1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6" name="Google Shape;1916;p31"/>
          <p:cNvSpPr/>
          <p:nvPr/>
        </p:nvSpPr>
        <p:spPr>
          <a:xfrm>
            <a:off x="5570568" y="-2413037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8" name="Google Shape;1918;p32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9" name="Google Shape;1919;p32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920" name="Google Shape;1920;p3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2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2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2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2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2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2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55" name="Google Shape;1955;p32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6" name="Google Shape;1956;p32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957" name="Google Shape;1957;p32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_1_1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9" name="Google Shape;1959;p33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0" name="Google Shape;1960;p33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961" name="Google Shape;1961;p3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96" name="Google Shape;1996;p33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7" name="Google Shape;1997;p33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8" name="Google Shape;1998;p33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1999" name="Google Shape;1999;p3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3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3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3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3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3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3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5_1_1_1">
    <p:spTree>
      <p:nvGrpSpPr>
        <p:cNvPr id="2034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5" name="Google Shape;2035;p34"/>
          <p:cNvPicPr preferRelativeResize="0"/>
          <p:nvPr/>
        </p:nvPicPr>
        <p:blipFill>
          <a:blip r:embed="rId2">
            <a:alphaModFix amt="64000"/>
          </a:blip>
          <a:stretch>
            <a:fillRect/>
          </a:stretch>
        </p:blipFill>
        <p:spPr>
          <a:xfrm rot="5400000">
            <a:off x="6963311" y="-630813"/>
            <a:ext cx="3592176" cy="30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34"/>
          <p:cNvPicPr preferRelativeResize="0"/>
          <p:nvPr/>
        </p:nvPicPr>
        <p:blipFill>
          <a:blip r:embed="rId3">
            <a:alphaModFix amt="66000"/>
          </a:blip>
          <a:stretch>
            <a:fillRect/>
          </a:stretch>
        </p:blipFill>
        <p:spPr>
          <a:xfrm flipH="1" rot="1326165">
            <a:off x="-191445" y="4128883"/>
            <a:ext cx="3297389" cy="22766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7" name="Google Shape;2037;p34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2038" name="Google Shape;2038;p34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4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4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4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4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4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4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34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34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34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34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34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4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4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4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34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34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34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4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4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34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4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34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34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4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4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34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34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34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34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34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34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34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4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4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3" name="Google Shape;2073;p34"/>
          <p:cNvSpPr/>
          <p:nvPr/>
        </p:nvSpPr>
        <p:spPr>
          <a:xfrm>
            <a:off x="4566955" y="-2521549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4" name="Google Shape;2074;p34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rot="7675040">
            <a:off x="2669916" y="-1516164"/>
            <a:ext cx="2894877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5" name="Google Shape;2075;p34"/>
          <p:cNvPicPr preferRelativeResize="0"/>
          <p:nvPr/>
        </p:nvPicPr>
        <p:blipFill>
          <a:blip r:embed="rId5">
            <a:alphaModFix amt="74000"/>
          </a:blip>
          <a:stretch>
            <a:fillRect/>
          </a:stretch>
        </p:blipFill>
        <p:spPr>
          <a:xfrm flipH="1" rot="-9631575">
            <a:off x="-1503235" y="-1230424"/>
            <a:ext cx="2894874" cy="259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4_1_1_2">
    <p:spTree>
      <p:nvGrpSpPr>
        <p:cNvPr id="2076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7" name="Google Shape;2077;p35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8" name="Google Shape;2078;p35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2079" name="Google Shape;2079;p3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3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3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3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3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3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3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3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3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3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3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3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3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3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3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3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3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14" name="Google Shape;2114;p35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5" name="Google Shape;2115;p35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2116" name="Google Shape;2116;p35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"/>
          <p:cNvSpPr txBox="1"/>
          <p:nvPr>
            <p:ph idx="1" type="subTitle"/>
          </p:nvPr>
        </p:nvSpPr>
        <p:spPr>
          <a:xfrm>
            <a:off x="1944337" y="3168343"/>
            <a:ext cx="1532400" cy="4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4" name="Google Shape;214;p5"/>
          <p:cNvSpPr txBox="1"/>
          <p:nvPr>
            <p:ph idx="2" type="subTitle"/>
          </p:nvPr>
        </p:nvSpPr>
        <p:spPr>
          <a:xfrm>
            <a:off x="1381688" y="3559333"/>
            <a:ext cx="2657700" cy="10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5" name="Google Shape;215;p5"/>
          <p:cNvSpPr txBox="1"/>
          <p:nvPr>
            <p:ph idx="3" type="subTitle"/>
          </p:nvPr>
        </p:nvSpPr>
        <p:spPr>
          <a:xfrm flipH="1">
            <a:off x="5667265" y="3168343"/>
            <a:ext cx="1532400" cy="4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6" name="Google Shape;216;p5"/>
          <p:cNvSpPr txBox="1"/>
          <p:nvPr>
            <p:ph idx="4" type="subTitle"/>
          </p:nvPr>
        </p:nvSpPr>
        <p:spPr>
          <a:xfrm flipH="1">
            <a:off x="5104613" y="3559333"/>
            <a:ext cx="2657700" cy="10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217" name="Google Shape;217;p5"/>
          <p:cNvPicPr preferRelativeResize="0"/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 rot="4139108">
            <a:off x="-1716814" y="3950736"/>
            <a:ext cx="2989903" cy="2468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" name="Google Shape;218;p5"/>
          <p:cNvGrpSpPr/>
          <p:nvPr/>
        </p:nvGrpSpPr>
        <p:grpSpPr>
          <a:xfrm rot="-987768">
            <a:off x="-414533" y="3230134"/>
            <a:ext cx="1344359" cy="1995308"/>
            <a:chOff x="272875" y="1527563"/>
            <a:chExt cx="255950" cy="455000"/>
          </a:xfrm>
        </p:grpSpPr>
        <p:sp>
          <p:nvSpPr>
            <p:cNvPr id="219" name="Google Shape;219;p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4" name="Google Shape;254;p5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197527">
            <a:off x="8254668" y="388818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5"/>
          <p:cNvPicPr preferRelativeResize="0"/>
          <p:nvPr/>
        </p:nvPicPr>
        <p:blipFill>
          <a:blip r:embed="rId4">
            <a:alphaModFix amt="58000"/>
          </a:blip>
          <a:stretch>
            <a:fillRect/>
          </a:stretch>
        </p:blipFill>
        <p:spPr>
          <a:xfrm rot="-9314708">
            <a:off x="-1515506" y="-1274402"/>
            <a:ext cx="1787180" cy="4287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5"/>
          <p:cNvPicPr preferRelativeResize="0"/>
          <p:nvPr/>
        </p:nvPicPr>
        <p:blipFill>
          <a:blip r:embed="rId5">
            <a:alphaModFix amt="76000"/>
          </a:blip>
          <a:stretch>
            <a:fillRect/>
          </a:stretch>
        </p:blipFill>
        <p:spPr>
          <a:xfrm rot="394092">
            <a:off x="2157624" y="-1359156"/>
            <a:ext cx="5296602" cy="1972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5"/>
          <p:cNvPicPr preferRelativeResize="0"/>
          <p:nvPr/>
        </p:nvPicPr>
        <p:blipFill>
          <a:blip r:embed="rId6">
            <a:alphaModFix amt="62000"/>
          </a:blip>
          <a:stretch>
            <a:fillRect/>
          </a:stretch>
        </p:blipFill>
        <p:spPr>
          <a:xfrm flipH="1" rot="6551349">
            <a:off x="7493893" y="-75665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8" name="Google Shape;258;p5"/>
          <p:cNvGrpSpPr/>
          <p:nvPr/>
        </p:nvGrpSpPr>
        <p:grpSpPr>
          <a:xfrm rot="8100046">
            <a:off x="8172668" y="-457651"/>
            <a:ext cx="1344367" cy="1995327"/>
            <a:chOff x="272875" y="1527563"/>
            <a:chExt cx="255950" cy="455000"/>
          </a:xfrm>
        </p:grpSpPr>
        <p:sp>
          <p:nvSpPr>
            <p:cNvPr id="259" name="Google Shape;259;p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" name="Google Shape;294;p5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95" name="Google Shape;295;p5"/>
          <p:cNvSpPr/>
          <p:nvPr/>
        </p:nvSpPr>
        <p:spPr>
          <a:xfrm flipH="1" rot="-6477098">
            <a:off x="-3963735" y="-3524095"/>
            <a:ext cx="4623929" cy="7256942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5"/>
          <p:cNvSpPr/>
          <p:nvPr/>
        </p:nvSpPr>
        <p:spPr>
          <a:xfrm rot="-7689947">
            <a:off x="8072325" y="4598041"/>
            <a:ext cx="2264989" cy="2165745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6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1326164">
            <a:off x="2960862" y="1361553"/>
            <a:ext cx="3222304" cy="2224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6"/>
          <p:cNvPicPr preferRelativeResize="0"/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 rot="1331770">
            <a:off x="-1977764" y="3821949"/>
            <a:ext cx="2989902" cy="2468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0" name="Google Shape;300;p6"/>
          <p:cNvGrpSpPr/>
          <p:nvPr/>
        </p:nvGrpSpPr>
        <p:grpSpPr>
          <a:xfrm rot="-987768">
            <a:off x="-733895" y="3875634"/>
            <a:ext cx="1344359" cy="1995308"/>
            <a:chOff x="272875" y="1527563"/>
            <a:chExt cx="255950" cy="455000"/>
          </a:xfrm>
        </p:grpSpPr>
        <p:sp>
          <p:nvSpPr>
            <p:cNvPr id="301" name="Google Shape;301;p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6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6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6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6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6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36" name="Google Shape;336;p6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flipH="1">
            <a:off x="7809444" y="4139664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6"/>
          <p:cNvPicPr preferRelativeResize="0"/>
          <p:nvPr/>
        </p:nvPicPr>
        <p:blipFill>
          <a:blip r:embed="rId5">
            <a:alphaModFix amt="62000"/>
          </a:blip>
          <a:stretch>
            <a:fillRect/>
          </a:stretch>
        </p:blipFill>
        <p:spPr>
          <a:xfrm flipH="1" rot="9368145">
            <a:off x="-1509155" y="-124600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6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339" name="Google Shape;339;p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6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6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6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6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6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6"/>
          <p:cNvSpPr txBox="1"/>
          <p:nvPr>
            <p:ph type="title"/>
          </p:nvPr>
        </p:nvSpPr>
        <p:spPr>
          <a:xfrm>
            <a:off x="3566522" y="1727900"/>
            <a:ext cx="2028900" cy="17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75" name="Google Shape;375;p6"/>
          <p:cNvPicPr preferRelativeResize="0"/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 rot="-10643014">
            <a:off x="7943421" y="-1509312"/>
            <a:ext cx="2989903" cy="24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6"/>
          <p:cNvSpPr/>
          <p:nvPr/>
        </p:nvSpPr>
        <p:spPr>
          <a:xfrm rot="-7373435">
            <a:off x="3439495" y="5025020"/>
            <a:ext cx="2265005" cy="216576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7"/>
          <p:cNvSpPr txBox="1"/>
          <p:nvPr>
            <p:ph idx="1" type="subTitle"/>
          </p:nvPr>
        </p:nvSpPr>
        <p:spPr>
          <a:xfrm>
            <a:off x="720000" y="1475700"/>
            <a:ext cx="7704000" cy="265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9" name="Google Shape;379;p7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pic>
        <p:nvPicPr>
          <p:cNvPr id="380" name="Google Shape;380;p7"/>
          <p:cNvPicPr preferRelativeResize="0"/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 rot="4139108">
            <a:off x="-1716814" y="3950736"/>
            <a:ext cx="2989903" cy="2468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1" name="Google Shape;381;p7"/>
          <p:cNvGrpSpPr/>
          <p:nvPr/>
        </p:nvGrpSpPr>
        <p:grpSpPr>
          <a:xfrm rot="-987768">
            <a:off x="-414533" y="3230134"/>
            <a:ext cx="1344359" cy="1995308"/>
            <a:chOff x="272875" y="1527563"/>
            <a:chExt cx="255950" cy="455000"/>
          </a:xfrm>
        </p:grpSpPr>
        <p:sp>
          <p:nvSpPr>
            <p:cNvPr id="382" name="Google Shape;382;p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7" name="Google Shape;417;p7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197527">
            <a:off x="8254668" y="388818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7"/>
          <p:cNvPicPr preferRelativeResize="0"/>
          <p:nvPr/>
        </p:nvPicPr>
        <p:blipFill>
          <a:blip r:embed="rId4">
            <a:alphaModFix amt="58000"/>
          </a:blip>
          <a:stretch>
            <a:fillRect/>
          </a:stretch>
        </p:blipFill>
        <p:spPr>
          <a:xfrm rot="-9314708">
            <a:off x="-1515506" y="-1274402"/>
            <a:ext cx="1787180" cy="4287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7"/>
          <p:cNvPicPr preferRelativeResize="0"/>
          <p:nvPr/>
        </p:nvPicPr>
        <p:blipFill>
          <a:blip r:embed="rId5">
            <a:alphaModFix amt="76000"/>
          </a:blip>
          <a:stretch>
            <a:fillRect/>
          </a:stretch>
        </p:blipFill>
        <p:spPr>
          <a:xfrm rot="394092">
            <a:off x="2157624" y="-1359156"/>
            <a:ext cx="5296602" cy="1972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7"/>
          <p:cNvPicPr preferRelativeResize="0"/>
          <p:nvPr/>
        </p:nvPicPr>
        <p:blipFill>
          <a:blip r:embed="rId6">
            <a:alphaModFix amt="62000"/>
          </a:blip>
          <a:stretch>
            <a:fillRect/>
          </a:stretch>
        </p:blipFill>
        <p:spPr>
          <a:xfrm flipH="1" rot="6551349">
            <a:off x="7493893" y="-75665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1" name="Google Shape;421;p7"/>
          <p:cNvGrpSpPr/>
          <p:nvPr/>
        </p:nvGrpSpPr>
        <p:grpSpPr>
          <a:xfrm rot="8100046">
            <a:off x="8172668" y="-457651"/>
            <a:ext cx="1344367" cy="1995327"/>
            <a:chOff x="272875" y="1527563"/>
            <a:chExt cx="255950" cy="455000"/>
          </a:xfrm>
        </p:grpSpPr>
        <p:sp>
          <p:nvSpPr>
            <p:cNvPr id="422" name="Google Shape;422;p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" name="Google Shape;457;p7"/>
          <p:cNvSpPr/>
          <p:nvPr/>
        </p:nvSpPr>
        <p:spPr>
          <a:xfrm flipH="1" rot="-6477098">
            <a:off x="-3963735" y="-3524095"/>
            <a:ext cx="4623929" cy="7256942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7"/>
          <p:cNvSpPr/>
          <p:nvPr/>
        </p:nvSpPr>
        <p:spPr>
          <a:xfrm rot="-7689947">
            <a:off x="8072325" y="4598041"/>
            <a:ext cx="2264989" cy="2165745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8"/>
          <p:cNvPicPr preferRelativeResize="0"/>
          <p:nvPr/>
        </p:nvPicPr>
        <p:blipFill>
          <a:blip r:embed="rId2">
            <a:alphaModFix amt="74000"/>
          </a:blip>
          <a:stretch>
            <a:fillRect/>
          </a:stretch>
        </p:blipFill>
        <p:spPr>
          <a:xfrm flipH="1" rot="-10162003">
            <a:off x="301118" y="56641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8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 flipH="1" rot="10800000">
            <a:off x="2309117" y="4"/>
            <a:ext cx="611487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8"/>
          <p:cNvPicPr preferRelativeResize="0"/>
          <p:nvPr/>
        </p:nvPicPr>
        <p:blipFill>
          <a:blip r:embed="rId4">
            <a:alphaModFix amt="58000"/>
          </a:blip>
          <a:stretch>
            <a:fillRect/>
          </a:stretch>
        </p:blipFill>
        <p:spPr>
          <a:xfrm rot="-8962532">
            <a:off x="7553885" y="2352524"/>
            <a:ext cx="1462806" cy="3509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8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8"/>
          <p:cNvSpPr/>
          <p:nvPr/>
        </p:nvSpPr>
        <p:spPr>
          <a:xfrm rot="-6681487">
            <a:off x="8044372" y="2590906"/>
            <a:ext cx="2265023" cy="2165778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5" name="Google Shape;465;p8"/>
          <p:cNvGrpSpPr/>
          <p:nvPr/>
        </p:nvGrpSpPr>
        <p:grpSpPr>
          <a:xfrm rot="8100046">
            <a:off x="-12030" y="3450661"/>
            <a:ext cx="1344367" cy="1995327"/>
            <a:chOff x="272875" y="1527563"/>
            <a:chExt cx="255950" cy="455000"/>
          </a:xfrm>
        </p:grpSpPr>
        <p:sp>
          <p:nvSpPr>
            <p:cNvPr id="466" name="Google Shape;466;p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" name="Google Shape;501;p8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502" name="Google Shape;502;p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37" name="Google Shape;537;p8"/>
          <p:cNvPicPr preferRelativeResize="0"/>
          <p:nvPr/>
        </p:nvPicPr>
        <p:blipFill>
          <a:blip r:embed="rId5">
            <a:alphaModFix amt="62000"/>
          </a:blip>
          <a:stretch>
            <a:fillRect/>
          </a:stretch>
        </p:blipFill>
        <p:spPr>
          <a:xfrm rot="5400000">
            <a:off x="1054424" y="-334421"/>
            <a:ext cx="447463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39" name="Google Shape;539;p8"/>
          <p:cNvSpPr/>
          <p:nvPr/>
        </p:nvSpPr>
        <p:spPr>
          <a:xfrm flipH="1" rot="231922">
            <a:off x="-1189243" y="-3465582"/>
            <a:ext cx="4623938" cy="7256951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9"/>
          <p:cNvSpPr txBox="1"/>
          <p:nvPr>
            <p:ph idx="1" type="subTitle"/>
          </p:nvPr>
        </p:nvSpPr>
        <p:spPr>
          <a:xfrm flipH="1">
            <a:off x="5047900" y="2607067"/>
            <a:ext cx="3367800" cy="106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"/>
          <p:cNvSpPr txBox="1"/>
          <p:nvPr>
            <p:ph type="ctrTitle"/>
          </p:nvPr>
        </p:nvSpPr>
        <p:spPr>
          <a:xfrm flipH="1">
            <a:off x="4571900" y="1697799"/>
            <a:ext cx="3860400" cy="93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543" name="Google Shape;543;p9"/>
          <p:cNvPicPr preferRelativeResize="0"/>
          <p:nvPr/>
        </p:nvPicPr>
        <p:blipFill>
          <a:blip r:embed="rId2">
            <a:alphaModFix amt="82000"/>
          </a:blip>
          <a:stretch>
            <a:fillRect/>
          </a:stretch>
        </p:blipFill>
        <p:spPr>
          <a:xfrm>
            <a:off x="6498000" y="3581373"/>
            <a:ext cx="3440400" cy="2840126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9"/>
          <p:cNvSpPr/>
          <p:nvPr/>
        </p:nvSpPr>
        <p:spPr>
          <a:xfrm rot="-2569776">
            <a:off x="7774946" y="-1017900"/>
            <a:ext cx="2265043" cy="216579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5" name="Google Shape;545;p9"/>
          <p:cNvGrpSpPr/>
          <p:nvPr/>
        </p:nvGrpSpPr>
        <p:grpSpPr>
          <a:xfrm rot="-6629356">
            <a:off x="7495291" y="3526103"/>
            <a:ext cx="1344346" cy="2469672"/>
            <a:chOff x="272875" y="1419395"/>
            <a:chExt cx="255950" cy="563168"/>
          </a:xfrm>
        </p:grpSpPr>
        <p:sp>
          <p:nvSpPr>
            <p:cNvPr id="546" name="Google Shape;546;p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81" name="Google Shape;581;p9"/>
          <p:cNvPicPr preferRelativeResize="0"/>
          <p:nvPr/>
        </p:nvPicPr>
        <p:blipFill>
          <a:blip r:embed="rId3">
            <a:alphaModFix amt="82000"/>
          </a:blip>
          <a:stretch>
            <a:fillRect/>
          </a:stretch>
        </p:blipFill>
        <p:spPr>
          <a:xfrm rot="-5400005">
            <a:off x="-1096437" y="-959501"/>
            <a:ext cx="3632875" cy="299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10"/>
          <p:cNvSpPr txBox="1"/>
          <p:nvPr>
            <p:ph type="title"/>
          </p:nvPr>
        </p:nvSpPr>
        <p:spPr>
          <a:xfrm>
            <a:off x="720000" y="3314050"/>
            <a:ext cx="77040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Relationship Id="rId5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Relationship Id="rId5" Type="http://schemas.openxmlformats.org/officeDocument/2006/relationships/image" Target="../media/image19.png"/><Relationship Id="rId6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1" name="Google Shape;2121;p36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9461196">
            <a:off x="1917996" y="2388117"/>
            <a:ext cx="2894873" cy="25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2" name="Google Shape;2122;p36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rot="1377427">
            <a:off x="4764679" y="752254"/>
            <a:ext cx="2894876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3" name="Google Shape;2123;p36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1808452" y="234974"/>
            <a:ext cx="5527099" cy="4562724"/>
          </a:xfrm>
          <a:prstGeom prst="rect">
            <a:avLst/>
          </a:prstGeom>
          <a:noFill/>
          <a:ln>
            <a:noFill/>
          </a:ln>
        </p:spPr>
      </p:pic>
      <p:sp>
        <p:nvSpPr>
          <p:cNvPr id="2124" name="Google Shape;2124;p36"/>
          <p:cNvSpPr txBox="1"/>
          <p:nvPr>
            <p:ph type="ctrTitle"/>
          </p:nvPr>
        </p:nvSpPr>
        <p:spPr>
          <a:xfrm>
            <a:off x="1426500" y="1980525"/>
            <a:ext cx="62910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 Calendar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Personas</a:t>
            </a:r>
            <a:endParaRPr/>
          </a:p>
        </p:txBody>
      </p:sp>
      <p:sp>
        <p:nvSpPr>
          <p:cNvPr id="2125" name="Google Shape;2125;p36"/>
          <p:cNvSpPr/>
          <p:nvPr/>
        </p:nvSpPr>
        <p:spPr>
          <a:xfrm>
            <a:off x="-3657600" y="7305175"/>
            <a:ext cx="792600" cy="792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0" name="Google Shape;2130;p37"/>
          <p:cNvPicPr preferRelativeResize="0"/>
          <p:nvPr/>
        </p:nvPicPr>
        <p:blipFill>
          <a:blip r:embed="rId3">
            <a:alphaModFix amt="52000"/>
          </a:blip>
          <a:stretch>
            <a:fillRect/>
          </a:stretch>
        </p:blipFill>
        <p:spPr>
          <a:xfrm flipH="1" rot="-445444">
            <a:off x="6154387" y="1362659"/>
            <a:ext cx="2052551" cy="599205"/>
          </a:xfrm>
          <a:prstGeom prst="rect">
            <a:avLst/>
          </a:prstGeom>
          <a:noFill/>
          <a:ln>
            <a:noFill/>
          </a:ln>
        </p:spPr>
      </p:pic>
      <p:sp>
        <p:nvSpPr>
          <p:cNvPr id="2131" name="Google Shape;2131;p37"/>
          <p:cNvSpPr txBox="1"/>
          <p:nvPr/>
        </p:nvSpPr>
        <p:spPr>
          <a:xfrm>
            <a:off x="724800" y="3338175"/>
            <a:ext cx="2412900" cy="126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Age: </a:t>
            </a: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27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Occupation: </a:t>
            </a: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Software Engineer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Personality: </a:t>
            </a: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</a:t>
            </a: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trovert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2" name="Google Shape;2132;p37"/>
          <p:cNvSpPr txBox="1"/>
          <p:nvPr/>
        </p:nvSpPr>
        <p:spPr>
          <a:xfrm>
            <a:off x="2999773" y="1612950"/>
            <a:ext cx="13005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Internet skills 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3" name="Google Shape;2133;p37"/>
          <p:cNvSpPr/>
          <p:nvPr/>
        </p:nvSpPr>
        <p:spPr>
          <a:xfrm>
            <a:off x="3991717" y="1651153"/>
            <a:ext cx="1800600" cy="1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4" name="Google Shape;2134;p37"/>
          <p:cNvSpPr/>
          <p:nvPr/>
        </p:nvSpPr>
        <p:spPr>
          <a:xfrm>
            <a:off x="3991699" y="1651150"/>
            <a:ext cx="1672200" cy="13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5" name="Google Shape;2135;p37"/>
          <p:cNvSpPr txBox="1"/>
          <p:nvPr/>
        </p:nvSpPr>
        <p:spPr>
          <a:xfrm>
            <a:off x="2847403" y="2030600"/>
            <a:ext cx="13005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Interest in apps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6" name="Google Shape;2136;p37"/>
          <p:cNvSpPr/>
          <p:nvPr/>
        </p:nvSpPr>
        <p:spPr>
          <a:xfrm>
            <a:off x="3991748" y="2068812"/>
            <a:ext cx="1800600" cy="1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7" name="Google Shape;2137;p37"/>
          <p:cNvSpPr/>
          <p:nvPr/>
        </p:nvSpPr>
        <p:spPr>
          <a:xfrm>
            <a:off x="3991750" y="2068800"/>
            <a:ext cx="1672200" cy="13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37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 1</a:t>
            </a:r>
            <a:endParaRPr/>
          </a:p>
        </p:txBody>
      </p:sp>
      <p:sp>
        <p:nvSpPr>
          <p:cNvPr id="2139" name="Google Shape;2139;p37"/>
          <p:cNvSpPr txBox="1"/>
          <p:nvPr/>
        </p:nvSpPr>
        <p:spPr>
          <a:xfrm>
            <a:off x="6388387" y="2072638"/>
            <a:ext cx="1926000" cy="7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Always sit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A lot of things in mind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Don’t socialize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Lose sense of time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40" name="Google Shape;2140;p37"/>
          <p:cNvSpPr txBox="1"/>
          <p:nvPr/>
        </p:nvSpPr>
        <p:spPr>
          <a:xfrm>
            <a:off x="6388387" y="1441400"/>
            <a:ext cx="1925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Problems</a:t>
            </a:r>
            <a:endParaRPr sz="160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pic>
        <p:nvPicPr>
          <p:cNvPr id="2141" name="Google Shape;2141;p37"/>
          <p:cNvPicPr preferRelativeResize="0"/>
          <p:nvPr/>
        </p:nvPicPr>
        <p:blipFill>
          <a:blip r:embed="rId4">
            <a:alphaModFix amt="52000"/>
          </a:blip>
          <a:stretch>
            <a:fillRect/>
          </a:stretch>
        </p:blipFill>
        <p:spPr>
          <a:xfrm flipH="1" rot="-445462">
            <a:off x="6153982" y="2950767"/>
            <a:ext cx="2053360" cy="599218"/>
          </a:xfrm>
          <a:prstGeom prst="rect">
            <a:avLst/>
          </a:prstGeom>
          <a:noFill/>
          <a:ln>
            <a:noFill/>
          </a:ln>
        </p:spPr>
      </p:pic>
      <p:sp>
        <p:nvSpPr>
          <p:cNvPr id="2142" name="Google Shape;2142;p37"/>
          <p:cNvSpPr txBox="1"/>
          <p:nvPr/>
        </p:nvSpPr>
        <p:spPr>
          <a:xfrm>
            <a:off x="3122192" y="2524469"/>
            <a:ext cx="9495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Social skills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43" name="Google Shape;2143;p37"/>
          <p:cNvSpPr/>
          <p:nvPr/>
        </p:nvSpPr>
        <p:spPr>
          <a:xfrm>
            <a:off x="3991748" y="2562671"/>
            <a:ext cx="1800600" cy="1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4" name="Google Shape;2144;p37"/>
          <p:cNvSpPr/>
          <p:nvPr/>
        </p:nvSpPr>
        <p:spPr>
          <a:xfrm>
            <a:off x="3991750" y="2562675"/>
            <a:ext cx="905400" cy="13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5" name="Google Shape;2145;p37"/>
          <p:cNvSpPr txBox="1"/>
          <p:nvPr/>
        </p:nvSpPr>
        <p:spPr>
          <a:xfrm>
            <a:off x="6388387" y="3031473"/>
            <a:ext cx="1925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Goals</a:t>
            </a:r>
            <a:endParaRPr sz="160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146" name="Google Shape;2146;p37"/>
          <p:cNvSpPr txBox="1"/>
          <p:nvPr/>
        </p:nvSpPr>
        <p:spPr>
          <a:xfrm>
            <a:off x="6312187" y="3740222"/>
            <a:ext cx="1926000" cy="7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Do exercise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Don’t forget things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Playing games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Improve himself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Improve his relations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47" name="Google Shape;2147;p37"/>
          <p:cNvSpPr txBox="1"/>
          <p:nvPr/>
        </p:nvSpPr>
        <p:spPr>
          <a:xfrm>
            <a:off x="720000" y="2614825"/>
            <a:ext cx="2307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Miguel López</a:t>
            </a:r>
            <a:endParaRPr sz="180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148" name="Google Shape;2148;p37"/>
          <p:cNvSpPr txBox="1"/>
          <p:nvPr/>
        </p:nvSpPr>
        <p:spPr>
          <a:xfrm>
            <a:off x="2973933" y="1279978"/>
            <a:ext cx="1672200" cy="2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Behaviours</a:t>
            </a: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:</a:t>
            </a:r>
            <a:endParaRPr sz="160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pic>
        <p:nvPicPr>
          <p:cNvPr id="2149" name="Google Shape;214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646" y="1205621"/>
            <a:ext cx="1672200" cy="16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0" name="Google Shape;2150;p37"/>
          <p:cNvSpPr txBox="1"/>
          <p:nvPr/>
        </p:nvSpPr>
        <p:spPr>
          <a:xfrm>
            <a:off x="3029892" y="2951469"/>
            <a:ext cx="9495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Organization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51" name="Google Shape;2151;p37"/>
          <p:cNvSpPr/>
          <p:nvPr/>
        </p:nvSpPr>
        <p:spPr>
          <a:xfrm>
            <a:off x="4051850" y="2989675"/>
            <a:ext cx="1740600" cy="1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7"/>
          <p:cNvSpPr/>
          <p:nvPr/>
        </p:nvSpPr>
        <p:spPr>
          <a:xfrm>
            <a:off x="3975650" y="2989675"/>
            <a:ext cx="670500" cy="13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3" name="Google Shape;2153;p37"/>
          <p:cNvSpPr txBox="1"/>
          <p:nvPr/>
        </p:nvSpPr>
        <p:spPr>
          <a:xfrm>
            <a:off x="2784048" y="3425213"/>
            <a:ext cx="13440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Interest in sports</a:t>
            </a: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54" name="Google Shape;2154;p37"/>
          <p:cNvSpPr/>
          <p:nvPr/>
        </p:nvSpPr>
        <p:spPr>
          <a:xfrm>
            <a:off x="3991717" y="3479953"/>
            <a:ext cx="1800600" cy="1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5" name="Google Shape;2155;p37"/>
          <p:cNvSpPr/>
          <p:nvPr/>
        </p:nvSpPr>
        <p:spPr>
          <a:xfrm>
            <a:off x="3991700" y="3479950"/>
            <a:ext cx="1271100" cy="13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37"/>
          <p:cNvSpPr txBox="1"/>
          <p:nvPr/>
        </p:nvSpPr>
        <p:spPr>
          <a:xfrm>
            <a:off x="2741173" y="3898950"/>
            <a:ext cx="14235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Interest in games 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57" name="Google Shape;2157;p37"/>
          <p:cNvSpPr/>
          <p:nvPr/>
        </p:nvSpPr>
        <p:spPr>
          <a:xfrm>
            <a:off x="3991717" y="3937153"/>
            <a:ext cx="1800600" cy="1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7"/>
          <p:cNvSpPr/>
          <p:nvPr/>
        </p:nvSpPr>
        <p:spPr>
          <a:xfrm>
            <a:off x="3991699" y="3937150"/>
            <a:ext cx="1672200" cy="13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2" name="Shape 2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3" name="Google Shape;2163;p38"/>
          <p:cNvPicPr preferRelativeResize="0"/>
          <p:nvPr/>
        </p:nvPicPr>
        <p:blipFill>
          <a:blip r:embed="rId3">
            <a:alphaModFix amt="52000"/>
          </a:blip>
          <a:stretch>
            <a:fillRect/>
          </a:stretch>
        </p:blipFill>
        <p:spPr>
          <a:xfrm flipH="1" rot="-445444">
            <a:off x="6154387" y="1362659"/>
            <a:ext cx="2052551" cy="599205"/>
          </a:xfrm>
          <a:prstGeom prst="rect">
            <a:avLst/>
          </a:prstGeom>
          <a:noFill/>
          <a:ln>
            <a:noFill/>
          </a:ln>
        </p:spPr>
      </p:pic>
      <p:sp>
        <p:nvSpPr>
          <p:cNvPr id="2164" name="Google Shape;2164;p38"/>
          <p:cNvSpPr txBox="1"/>
          <p:nvPr/>
        </p:nvSpPr>
        <p:spPr>
          <a:xfrm>
            <a:off x="724800" y="3338175"/>
            <a:ext cx="2412900" cy="126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Age: </a:t>
            </a: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22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Occupation: </a:t>
            </a: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Influencer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Personality: </a:t>
            </a: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Extra</a:t>
            </a: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vert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65" name="Google Shape;2165;p38"/>
          <p:cNvSpPr txBox="1"/>
          <p:nvPr/>
        </p:nvSpPr>
        <p:spPr>
          <a:xfrm>
            <a:off x="2477247" y="1612950"/>
            <a:ext cx="14421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Organisation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66" name="Google Shape;2166;p38"/>
          <p:cNvSpPr/>
          <p:nvPr/>
        </p:nvSpPr>
        <p:spPr>
          <a:xfrm>
            <a:off x="3991717" y="1651153"/>
            <a:ext cx="1800600" cy="1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7" name="Google Shape;2167;p38"/>
          <p:cNvSpPr/>
          <p:nvPr/>
        </p:nvSpPr>
        <p:spPr>
          <a:xfrm>
            <a:off x="3991700" y="1651150"/>
            <a:ext cx="949500" cy="13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38"/>
          <p:cNvSpPr txBox="1"/>
          <p:nvPr/>
        </p:nvSpPr>
        <p:spPr>
          <a:xfrm>
            <a:off x="2569766" y="2030600"/>
            <a:ext cx="13494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Social media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69" name="Google Shape;2169;p38"/>
          <p:cNvSpPr/>
          <p:nvPr/>
        </p:nvSpPr>
        <p:spPr>
          <a:xfrm>
            <a:off x="3991748" y="2068812"/>
            <a:ext cx="1800600" cy="1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0" name="Google Shape;2170;p38"/>
          <p:cNvSpPr/>
          <p:nvPr/>
        </p:nvSpPr>
        <p:spPr>
          <a:xfrm>
            <a:off x="3991750" y="2068800"/>
            <a:ext cx="1800600" cy="13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38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 2</a:t>
            </a:r>
            <a:endParaRPr/>
          </a:p>
        </p:txBody>
      </p:sp>
      <p:sp>
        <p:nvSpPr>
          <p:cNvPr id="2172" name="Google Shape;2172;p38"/>
          <p:cNvSpPr txBox="1"/>
          <p:nvPr/>
        </p:nvSpPr>
        <p:spPr>
          <a:xfrm>
            <a:off x="6411662" y="2063888"/>
            <a:ext cx="1926000" cy="7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bad organization 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busy schedule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73" name="Google Shape;2173;p38"/>
          <p:cNvSpPr txBox="1"/>
          <p:nvPr/>
        </p:nvSpPr>
        <p:spPr>
          <a:xfrm>
            <a:off x="6388387" y="1441400"/>
            <a:ext cx="1925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Problems</a:t>
            </a:r>
            <a:endParaRPr sz="160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pic>
        <p:nvPicPr>
          <p:cNvPr id="2174" name="Google Shape;2174;p38"/>
          <p:cNvPicPr preferRelativeResize="0"/>
          <p:nvPr/>
        </p:nvPicPr>
        <p:blipFill>
          <a:blip r:embed="rId4">
            <a:alphaModFix amt="52000"/>
          </a:blip>
          <a:stretch>
            <a:fillRect/>
          </a:stretch>
        </p:blipFill>
        <p:spPr>
          <a:xfrm flipH="1" rot="-445462">
            <a:off x="6190157" y="2820467"/>
            <a:ext cx="2053360" cy="599218"/>
          </a:xfrm>
          <a:prstGeom prst="rect">
            <a:avLst/>
          </a:prstGeom>
          <a:noFill/>
          <a:ln>
            <a:noFill/>
          </a:ln>
        </p:spPr>
      </p:pic>
      <p:sp>
        <p:nvSpPr>
          <p:cNvPr id="2175" name="Google Shape;2175;p38"/>
          <p:cNvSpPr txBox="1"/>
          <p:nvPr/>
        </p:nvSpPr>
        <p:spPr>
          <a:xfrm>
            <a:off x="2569903" y="2524475"/>
            <a:ext cx="13494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Interesting in mobile app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76" name="Google Shape;2176;p38"/>
          <p:cNvSpPr/>
          <p:nvPr/>
        </p:nvSpPr>
        <p:spPr>
          <a:xfrm>
            <a:off x="3991748" y="2562671"/>
            <a:ext cx="1800600" cy="1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7" name="Google Shape;2177;p38"/>
          <p:cNvSpPr/>
          <p:nvPr/>
        </p:nvSpPr>
        <p:spPr>
          <a:xfrm>
            <a:off x="3991750" y="2562675"/>
            <a:ext cx="1131600" cy="13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8" name="Google Shape;2178;p38"/>
          <p:cNvSpPr txBox="1"/>
          <p:nvPr/>
        </p:nvSpPr>
        <p:spPr>
          <a:xfrm>
            <a:off x="6424562" y="2901173"/>
            <a:ext cx="1925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Goals</a:t>
            </a:r>
            <a:endParaRPr sz="160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179" name="Google Shape;2179;p38"/>
          <p:cNvSpPr txBox="1"/>
          <p:nvPr/>
        </p:nvSpPr>
        <p:spPr>
          <a:xfrm>
            <a:off x="6424550" y="3638255"/>
            <a:ext cx="1926000" cy="123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better organization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beautiful planner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· </a:t>
            </a: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balance between personal life and work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0" name="Google Shape;2180;p38"/>
          <p:cNvSpPr txBox="1"/>
          <p:nvPr/>
        </p:nvSpPr>
        <p:spPr>
          <a:xfrm>
            <a:off x="418950" y="2614825"/>
            <a:ext cx="2307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Violette Baudelaire</a:t>
            </a:r>
            <a:endParaRPr sz="180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181" name="Google Shape;2181;p38"/>
          <p:cNvSpPr txBox="1"/>
          <p:nvPr/>
        </p:nvSpPr>
        <p:spPr>
          <a:xfrm>
            <a:off x="2973933" y="1279978"/>
            <a:ext cx="1672200" cy="2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Behaviours:</a:t>
            </a:r>
            <a:endParaRPr sz="160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pic>
        <p:nvPicPr>
          <p:cNvPr id="2182" name="Google Shape;218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646" y="1205621"/>
            <a:ext cx="1672200" cy="16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3" name="Google Shape;2183;p38"/>
          <p:cNvSpPr txBox="1"/>
          <p:nvPr/>
        </p:nvSpPr>
        <p:spPr>
          <a:xfrm>
            <a:off x="2953692" y="2951469"/>
            <a:ext cx="9495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Time spent with family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4" name="Google Shape;2184;p38"/>
          <p:cNvSpPr/>
          <p:nvPr/>
        </p:nvSpPr>
        <p:spPr>
          <a:xfrm>
            <a:off x="4051850" y="2989675"/>
            <a:ext cx="1740600" cy="1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8"/>
          <p:cNvSpPr/>
          <p:nvPr/>
        </p:nvSpPr>
        <p:spPr>
          <a:xfrm>
            <a:off x="3975651" y="2989675"/>
            <a:ext cx="1565700" cy="13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8"/>
          <p:cNvSpPr txBox="1"/>
          <p:nvPr/>
        </p:nvSpPr>
        <p:spPr>
          <a:xfrm>
            <a:off x="2604300" y="3441750"/>
            <a:ext cx="1314900" cy="1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Interest in technology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7" name="Google Shape;2187;p38"/>
          <p:cNvSpPr/>
          <p:nvPr/>
        </p:nvSpPr>
        <p:spPr>
          <a:xfrm>
            <a:off x="3991717" y="3479953"/>
            <a:ext cx="1800600" cy="13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38"/>
          <p:cNvSpPr/>
          <p:nvPr/>
        </p:nvSpPr>
        <p:spPr>
          <a:xfrm>
            <a:off x="3991700" y="3479950"/>
            <a:ext cx="1800600" cy="13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9" name="Google Shape;2189;p38"/>
          <p:cNvPicPr preferRelativeResize="0"/>
          <p:nvPr/>
        </p:nvPicPr>
        <p:blipFill rotWithShape="1">
          <a:blip r:embed="rId6">
            <a:alphaModFix/>
          </a:blip>
          <a:srcRect b="2581" l="0" r="-4090" t="0"/>
          <a:stretch/>
        </p:blipFill>
        <p:spPr>
          <a:xfrm>
            <a:off x="736650" y="1205625"/>
            <a:ext cx="1740600" cy="167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qua Marketing Plan by Slidego">
  <a:themeElements>
    <a:clrScheme name="Simple Light">
      <a:dk1>
        <a:srgbClr val="434343"/>
      </a:dk1>
      <a:lt1>
        <a:srgbClr val="FFFFFF"/>
      </a:lt1>
      <a:dk2>
        <a:srgbClr val="07630B"/>
      </a:dk2>
      <a:lt2>
        <a:srgbClr val="77C63D"/>
      </a:lt2>
      <a:accent1>
        <a:srgbClr val="77C63D"/>
      </a:accent1>
      <a:accent2>
        <a:srgbClr val="A8B2D7"/>
      </a:accent2>
      <a:accent3>
        <a:srgbClr val="9FE8B1"/>
      </a:accent3>
      <a:accent4>
        <a:srgbClr val="9EDCDA"/>
      </a:accent4>
      <a:accent5>
        <a:srgbClr val="7F7DC4"/>
      </a:accent5>
      <a:accent6>
        <a:srgbClr val="75DC6F"/>
      </a:accent6>
      <a:hlink>
        <a:srgbClr val="0737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